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  <p:sldMasterId id="2147483860" r:id="rId2"/>
    <p:sldMasterId id="2147483874" r:id="rId3"/>
    <p:sldMasterId id="2147483886" r:id="rId4"/>
    <p:sldMasterId id="2147483900" r:id="rId5"/>
  </p:sldMasterIdLst>
  <p:sldIdLst>
    <p:sldId id="402" r:id="rId6"/>
    <p:sldId id="398" r:id="rId7"/>
    <p:sldId id="258" r:id="rId8"/>
    <p:sldId id="260" r:id="rId9"/>
    <p:sldId id="399" r:id="rId10"/>
    <p:sldId id="261" r:id="rId11"/>
    <p:sldId id="262" r:id="rId12"/>
    <p:sldId id="263" r:id="rId13"/>
    <p:sldId id="264" r:id="rId14"/>
    <p:sldId id="265" r:id="rId15"/>
    <p:sldId id="266" r:id="rId16"/>
    <p:sldId id="397" r:id="rId17"/>
    <p:sldId id="26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120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B738F-EF7D-4DB8-BF94-881360F220E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849160"/>
      </p:ext>
    </p:extLst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DF237-B762-4BC0-8BF1-4FE2042213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633692"/>
      </p:ext>
    </p:extLst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0A3D6-C3E4-48B7-BC8F-2330F2C400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507021"/>
      </p:ext>
    </p:extLst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êu đề, Văn bản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8B74D-5542-4ED8-8DFF-4E042A6912B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533559"/>
      </p:ext>
    </p:extLst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HP001 5H"/>
              </a:defRPr>
            </a:lvl1pPr>
          </a:lstStyle>
          <a:p>
            <a:pPr>
              <a:defRPr/>
            </a:pPr>
            <a:fld id="{0E15AC8D-8459-4E71-B83C-D6F75325D1DF}" type="datetimeFigureOut">
              <a:rPr lang="en-US"/>
              <a:pPr>
                <a:defRPr/>
              </a:pPr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HP001 5H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HP001 5H"/>
              </a:defRPr>
            </a:lvl1pPr>
          </a:lstStyle>
          <a:p>
            <a:pPr>
              <a:defRPr/>
            </a:pPr>
            <a:fld id="{3A60DCBE-CBE0-427B-B4AC-18B9FB58D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41745"/>
      </p:ext>
    </p:extLst>
  </p:cSld>
  <p:clrMapOvr>
    <a:masterClrMapping/>
  </p:clrMapOvr>
  <p:hf sldNum="0"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HP001 5H"/>
              </a:defRPr>
            </a:lvl1pPr>
          </a:lstStyle>
          <a:p>
            <a:pPr>
              <a:defRPr/>
            </a:pPr>
            <a:fld id="{F979583A-39EB-42DC-BDB6-FE0A54879764}" type="datetimeFigureOut">
              <a:rPr lang="en-US"/>
              <a:pPr>
                <a:defRPr/>
              </a:pPr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HP001 5H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HP001 5H"/>
              </a:defRPr>
            </a:lvl1pPr>
          </a:lstStyle>
          <a:p>
            <a:pPr>
              <a:defRPr/>
            </a:pPr>
            <a:fld id="{554DB84F-C13D-4D40-AB8B-48FACD5C25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71706"/>
      </p:ext>
    </p:extLst>
  </p:cSld>
  <p:clrMapOvr>
    <a:masterClrMapping/>
  </p:clrMapOvr>
  <p:hf sldNum="0"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HP001 5H"/>
              </a:defRPr>
            </a:lvl1pPr>
          </a:lstStyle>
          <a:p>
            <a:pPr>
              <a:defRPr/>
            </a:pPr>
            <a:fld id="{1E409DA3-A99E-4493-B3FC-E9060FB00075}" type="datetimeFigureOut">
              <a:rPr lang="en-US"/>
              <a:pPr>
                <a:defRPr/>
              </a:pPr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HP001 5H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HP001 5H"/>
              </a:defRPr>
            </a:lvl1pPr>
          </a:lstStyle>
          <a:p>
            <a:pPr>
              <a:defRPr/>
            </a:pPr>
            <a:fld id="{2C870B30-D7EF-4845-912B-AB14B98A5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31410"/>
      </p:ext>
    </p:extLst>
  </p:cSld>
  <p:clrMapOvr>
    <a:masterClrMapping/>
  </p:clrMapOvr>
  <p:hf sldNum="0"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HP001 5H"/>
              </a:defRPr>
            </a:lvl1pPr>
          </a:lstStyle>
          <a:p>
            <a:pPr>
              <a:defRPr/>
            </a:pPr>
            <a:fld id="{68C95059-4FB2-457B-99F0-FF7FFF5FC28C}" type="datetimeFigureOut">
              <a:rPr lang="en-US"/>
              <a:pPr>
                <a:defRPr/>
              </a:pPr>
              <a:t>3/22/2021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HP001 5H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HP001 5H"/>
              </a:defRPr>
            </a:lvl1pPr>
          </a:lstStyle>
          <a:p>
            <a:pPr>
              <a:defRPr/>
            </a:pPr>
            <a:fld id="{AD0880C5-080E-4995-A6C3-A49A99AE3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658601"/>
      </p:ext>
    </p:extLst>
  </p:cSld>
  <p:clrMapOvr>
    <a:masterClrMapping/>
  </p:clrMapOvr>
  <p:hf sldNum="0"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HP001 5H"/>
              </a:defRPr>
            </a:lvl1pPr>
          </a:lstStyle>
          <a:p>
            <a:pPr>
              <a:defRPr/>
            </a:pPr>
            <a:fld id="{6C6E1C72-B0DF-4C5F-BD3E-617183CE11BA}" type="datetimeFigureOut">
              <a:rPr lang="en-US"/>
              <a:pPr>
                <a:defRPr/>
              </a:pPr>
              <a:t>3/22/2021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HP001 5H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HP001 5H"/>
              </a:defRPr>
            </a:lvl1pPr>
          </a:lstStyle>
          <a:p>
            <a:pPr>
              <a:defRPr/>
            </a:pPr>
            <a:fld id="{E049867B-A157-4A40-809F-5C3284EAD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67725"/>
      </p:ext>
    </p:extLst>
  </p:cSld>
  <p:clrMapOvr>
    <a:masterClrMapping/>
  </p:clrMapOvr>
  <p:hf sldNum="0"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HP001 5H"/>
              </a:defRPr>
            </a:lvl1pPr>
          </a:lstStyle>
          <a:p>
            <a:pPr>
              <a:defRPr/>
            </a:pPr>
            <a:fld id="{D6363F8D-547A-452E-B7F6-CF8BD7C3C15D}" type="datetimeFigureOut">
              <a:rPr lang="en-US"/>
              <a:pPr>
                <a:defRPr/>
              </a:pPr>
              <a:t>3/22/2021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HP001 5H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HP001 5H"/>
              </a:defRPr>
            </a:lvl1pPr>
          </a:lstStyle>
          <a:p>
            <a:pPr>
              <a:defRPr/>
            </a:pPr>
            <a:fld id="{CA4928FB-A9A5-4DA5-B070-B564FCEFE5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725921"/>
      </p:ext>
    </p:extLst>
  </p:cSld>
  <p:clrMapOvr>
    <a:masterClrMapping/>
  </p:clrMapOvr>
  <p:hf sldNum="0" hd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HP001 5H"/>
              </a:defRPr>
            </a:lvl1pPr>
          </a:lstStyle>
          <a:p>
            <a:pPr>
              <a:defRPr/>
            </a:pPr>
            <a:fld id="{A5C4572E-4F65-476E-92F9-10F5D5865B1C}" type="datetimeFigureOut">
              <a:rPr lang="en-US"/>
              <a:pPr>
                <a:defRPr/>
              </a:pPr>
              <a:t>3/22/2021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HP001 5H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HP001 5H"/>
              </a:defRPr>
            </a:lvl1pPr>
          </a:lstStyle>
          <a:p>
            <a:pPr>
              <a:defRPr/>
            </a:pPr>
            <a:fld id="{58E21432-D863-4A19-8F1A-D7023586C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1323"/>
      </p:ext>
    </p:extLst>
  </p:cSld>
  <p:clrMapOvr>
    <a:masterClrMapping/>
  </p:clrMapOvr>
  <p:hf sldNum="0"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53EE5-B0A6-4648-B18D-22BB2B424A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610876"/>
      </p:ext>
    </p:extLst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HP001 5H"/>
              </a:defRPr>
            </a:lvl1pPr>
          </a:lstStyle>
          <a:p>
            <a:pPr>
              <a:defRPr/>
            </a:pPr>
            <a:fld id="{5D867D7A-84DA-421D-B3DA-76BB578DC0E8}" type="datetimeFigureOut">
              <a:rPr lang="en-US"/>
              <a:pPr>
                <a:defRPr/>
              </a:pPr>
              <a:t>3/22/2021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HP001 5H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HP001 5H"/>
              </a:defRPr>
            </a:lvl1pPr>
          </a:lstStyle>
          <a:p>
            <a:pPr>
              <a:defRPr/>
            </a:pPr>
            <a:fld id="{2D02C5C3-2A62-4127-AA76-736E137EA2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91494"/>
      </p:ext>
    </p:extLst>
  </p:cSld>
  <p:clrMapOvr>
    <a:masterClrMapping/>
  </p:clrMapOvr>
  <p:hf sldNum="0" hd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HP001 5H"/>
              </a:defRPr>
            </a:lvl1pPr>
          </a:lstStyle>
          <a:p>
            <a:pPr>
              <a:defRPr/>
            </a:pPr>
            <a:fld id="{8599D913-48C9-4153-AACD-3DCAF60E2CD8}" type="datetimeFigureOut">
              <a:rPr lang="en-US"/>
              <a:pPr>
                <a:defRPr/>
              </a:pPr>
              <a:t>3/22/2021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HP001 5H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HP001 5H"/>
              </a:defRPr>
            </a:lvl1pPr>
          </a:lstStyle>
          <a:p>
            <a:pPr>
              <a:defRPr/>
            </a:pPr>
            <a:fld id="{A3EEA667-DE4B-4DF3-984C-6D5B6BB8C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0664"/>
      </p:ext>
    </p:extLst>
  </p:cSld>
  <p:clrMapOvr>
    <a:masterClrMapping/>
  </p:clrMapOvr>
  <p:hf sldNum="0" hd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HP001 5H"/>
              </a:defRPr>
            </a:lvl1pPr>
          </a:lstStyle>
          <a:p>
            <a:pPr>
              <a:defRPr/>
            </a:pPr>
            <a:fld id="{CA3F12F9-1E93-463B-851A-12AC93647B06}" type="datetimeFigureOut">
              <a:rPr lang="en-US"/>
              <a:pPr>
                <a:defRPr/>
              </a:pPr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HP001 5H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HP001 5H"/>
              </a:defRPr>
            </a:lvl1pPr>
          </a:lstStyle>
          <a:p>
            <a:pPr>
              <a:defRPr/>
            </a:pPr>
            <a:fld id="{CB0B6F4A-199D-4247-95E6-5067B1F9C6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678724"/>
      </p:ext>
    </p:extLst>
  </p:cSld>
  <p:clrMapOvr>
    <a:masterClrMapping/>
  </p:clrMapOvr>
  <p:hf sldNum="0" hd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HP001 5H"/>
              </a:defRPr>
            </a:lvl1pPr>
          </a:lstStyle>
          <a:p>
            <a:pPr>
              <a:defRPr/>
            </a:pPr>
            <a:fld id="{D2F7FC04-9765-4D79-9CA1-14CE208D5693}" type="datetimeFigureOut">
              <a:rPr lang="en-US"/>
              <a:pPr>
                <a:defRPr/>
              </a:pPr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HP001 5H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HP001 5H"/>
              </a:defRPr>
            </a:lvl1pPr>
          </a:lstStyle>
          <a:p>
            <a:pPr>
              <a:defRPr/>
            </a:pPr>
            <a:fld id="{B6E67A73-C206-48B2-BB1B-B877977D7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271033"/>
      </p:ext>
    </p:extLst>
  </p:cSld>
  <p:clrMapOvr>
    <a:masterClrMapping/>
  </p:clrMapOvr>
  <p:hf sldNum="0" hd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ơi giữ chỗ cho Văn bản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32757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HP001 5H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HP001 5H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HP001 5H"/>
              </a:defRPr>
            </a:lvl1pPr>
          </a:lstStyle>
          <a:p>
            <a:pPr>
              <a:defRPr/>
            </a:pPr>
            <a:fld id="{4323591F-BC22-4C0F-BF13-E7162A4975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4347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P001 5H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P001 5H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P001 5H" pitchFamily="34" charset="0"/>
                <a:cs typeface="+mn-cs"/>
              </a:defRPr>
            </a:lvl1pPr>
          </a:lstStyle>
          <a:p>
            <a:pPr>
              <a:defRPr/>
            </a:pPr>
            <a:fld id="{1C8A2855-743E-4189-B12B-A5D7723CF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6713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latin typeface="HP001 5H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latin typeface="HP001 5H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latin typeface="HP001 5H" pitchFamily="34" charset="0"/>
                <a:cs typeface="+mn-cs"/>
              </a:defRPr>
            </a:lvl1pPr>
          </a:lstStyle>
          <a:p>
            <a:pPr>
              <a:defRPr/>
            </a:pPr>
            <a:fld id="{BCD90762-3E84-411D-B276-C41CD94928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1677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P001 5H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P001 5H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P001 5H" pitchFamily="34" charset="0"/>
                <a:cs typeface="+mn-cs"/>
              </a:defRPr>
            </a:lvl1pPr>
          </a:lstStyle>
          <a:p>
            <a:pPr>
              <a:defRPr/>
            </a:pPr>
            <a:fld id="{5AB36CC0-EB5B-4D14-9AA9-AACA46D2AD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0894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latin typeface="HP001 5H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latin typeface="HP001 5H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latin typeface="HP001 5H" pitchFamily="34" charset="0"/>
                <a:cs typeface="+mn-cs"/>
              </a:defRPr>
            </a:lvl1pPr>
          </a:lstStyle>
          <a:p>
            <a:pPr>
              <a:defRPr/>
            </a:pPr>
            <a:fld id="{BBDE1CE7-F00F-42F6-A4C9-D4869FF47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02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03A9F-6144-475F-B58B-A5F7D81239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360550"/>
      </p:ext>
    </p:extLst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P001 5H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P001 5H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P001 5H" pitchFamily="34" charset="0"/>
                <a:cs typeface="+mn-cs"/>
              </a:defRPr>
            </a:lvl1pPr>
          </a:lstStyle>
          <a:p>
            <a:pPr>
              <a:defRPr/>
            </a:pPr>
            <a:fld id="{8255B5E3-93F5-4ADA-9519-7FB385C01D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331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P001 5H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P001 5H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P001 5H" pitchFamily="34" charset="0"/>
                <a:cs typeface="+mn-cs"/>
              </a:defRPr>
            </a:lvl1pPr>
          </a:lstStyle>
          <a:p>
            <a:pPr>
              <a:defRPr/>
            </a:pPr>
            <a:fld id="{436E312C-C4AC-4C9F-BE3F-413571077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996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P001 5H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P001 5H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P001 5H" pitchFamily="34" charset="0"/>
                <a:cs typeface="+mn-cs"/>
              </a:defRPr>
            </a:lvl1pPr>
          </a:lstStyle>
          <a:p>
            <a:pPr>
              <a:defRPr/>
            </a:pPr>
            <a:fld id="{818BCE57-569C-44DE-B36C-8C46F8F6F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8587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P001 5H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P001 5H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P001 5H" pitchFamily="34" charset="0"/>
                <a:cs typeface="+mn-cs"/>
              </a:defRPr>
            </a:lvl1pPr>
          </a:lstStyle>
          <a:p>
            <a:pPr>
              <a:defRPr/>
            </a:pPr>
            <a:fld id="{8A819B20-B5F4-4743-BAD9-FE4D910C29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500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12"/>
          <p:cNvSpPr/>
          <p:nvPr/>
        </p:nvSpPr>
        <p:spPr>
          <a:xfrm>
            <a:off x="0" y="2652713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P001 5H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P001 5H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P001 5H" pitchFamily="34" charset="0"/>
                <a:cs typeface="+mn-cs"/>
              </a:defRPr>
            </a:lvl1pPr>
          </a:lstStyle>
          <a:p>
            <a:pPr>
              <a:defRPr/>
            </a:pPr>
            <a:fld id="{C9347A45-BCD4-4412-A5C2-1FB7F9E8E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727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P001 5H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P001 5H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P001 5H" pitchFamily="34" charset="0"/>
                <a:cs typeface="+mn-cs"/>
              </a:defRPr>
            </a:lvl1pPr>
          </a:lstStyle>
          <a:p>
            <a:pPr>
              <a:defRPr/>
            </a:pPr>
            <a:fld id="{AD26D214-9008-4DAB-97C4-C5CDAF8398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1868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P001 5H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P001 5H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P001 5H" pitchFamily="34" charset="0"/>
                <a:cs typeface="+mn-cs"/>
              </a:defRPr>
            </a:lvl1pPr>
          </a:lstStyle>
          <a:p>
            <a:pPr>
              <a:defRPr/>
            </a:pPr>
            <a:fld id="{04680F53-6AE8-4DF8-AA78-73DFFCA7D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3802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914400" y="2130443"/>
            <a:ext cx="103632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A1962-E99A-43C2-951A-2F83540B1E0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50256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28EBF-C1F8-4242-919A-E8F077875D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26612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312BD-1FBC-4068-AC3D-7133655DEA6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913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CAC27-936D-4B5A-8946-A6F4E8AFB82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574006"/>
      </p:ext>
    </p:extLst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32F65-27B2-400E-AF9D-75F6DF56796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0516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60" indent="0">
              <a:buNone/>
              <a:defRPr sz="1600" b="1"/>
            </a:lvl4pPr>
            <a:lvl5pPr marL="1828612" indent="0">
              <a:buNone/>
              <a:defRPr sz="1600" b="1"/>
            </a:lvl5pPr>
            <a:lvl6pPr marL="2285766" indent="0">
              <a:buNone/>
              <a:defRPr sz="1600" b="1"/>
            </a:lvl6pPr>
            <a:lvl7pPr marL="2742919" indent="0">
              <a:buNone/>
              <a:defRPr sz="1600" b="1"/>
            </a:lvl7pPr>
            <a:lvl8pPr marL="3200072" indent="0">
              <a:buNone/>
              <a:defRPr sz="1600" b="1"/>
            </a:lvl8pPr>
            <a:lvl9pPr marL="3657226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6193378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60" indent="0">
              <a:buNone/>
              <a:defRPr sz="1600" b="1"/>
            </a:lvl4pPr>
            <a:lvl5pPr marL="1828612" indent="0">
              <a:buNone/>
              <a:defRPr sz="1600" b="1"/>
            </a:lvl5pPr>
            <a:lvl6pPr marL="2285766" indent="0">
              <a:buNone/>
              <a:defRPr sz="1600" b="1"/>
            </a:lvl6pPr>
            <a:lvl7pPr marL="2742919" indent="0">
              <a:buNone/>
              <a:defRPr sz="1600" b="1"/>
            </a:lvl7pPr>
            <a:lvl8pPr marL="3200072" indent="0">
              <a:buNone/>
              <a:defRPr sz="1600" b="1"/>
            </a:lvl8pPr>
            <a:lvl9pPr marL="3657226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619337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B57E3-7E5C-44CA-8F03-4CB39BF4D0B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7340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2AE22-8B24-43EA-BCE2-1A3764DFD85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4114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91A61-7016-43F3-A10E-DAD8EB04B27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99263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09626" y="273050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766733" y="273069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609626" y="1435104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6" indent="0">
              <a:buNone/>
              <a:defRPr sz="1000"/>
            </a:lvl3pPr>
            <a:lvl4pPr marL="1371460" indent="0">
              <a:buNone/>
              <a:defRPr sz="900"/>
            </a:lvl4pPr>
            <a:lvl5pPr marL="1828612" indent="0">
              <a:buNone/>
              <a:defRPr sz="900"/>
            </a:lvl5pPr>
            <a:lvl6pPr marL="2285766" indent="0">
              <a:buNone/>
              <a:defRPr sz="900"/>
            </a:lvl6pPr>
            <a:lvl7pPr marL="2742919" indent="0">
              <a:buNone/>
              <a:defRPr sz="900"/>
            </a:lvl7pPr>
            <a:lvl8pPr marL="3200072" indent="0">
              <a:buNone/>
              <a:defRPr sz="900"/>
            </a:lvl8pPr>
            <a:lvl9pPr marL="3657226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C0AD9-2C66-4D3B-BF09-79C8B0BB143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54762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2389717" y="4800602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6" indent="0">
              <a:buNone/>
              <a:defRPr sz="2400"/>
            </a:lvl3pPr>
            <a:lvl4pPr marL="1371460" indent="0">
              <a:buNone/>
              <a:defRPr sz="2000"/>
            </a:lvl4pPr>
            <a:lvl5pPr marL="1828612" indent="0">
              <a:buNone/>
              <a:defRPr sz="2000"/>
            </a:lvl5pPr>
            <a:lvl6pPr marL="2285766" indent="0">
              <a:buNone/>
              <a:defRPr sz="2000"/>
            </a:lvl6pPr>
            <a:lvl7pPr marL="2742919" indent="0">
              <a:buNone/>
              <a:defRPr sz="2000"/>
            </a:lvl7pPr>
            <a:lvl8pPr marL="3200072" indent="0">
              <a:buNone/>
              <a:defRPr sz="2000"/>
            </a:lvl8pPr>
            <a:lvl9pPr marL="3657226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2389717" y="5367355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6" indent="0">
              <a:buNone/>
              <a:defRPr sz="1000"/>
            </a:lvl3pPr>
            <a:lvl4pPr marL="1371460" indent="0">
              <a:buNone/>
              <a:defRPr sz="900"/>
            </a:lvl4pPr>
            <a:lvl5pPr marL="1828612" indent="0">
              <a:buNone/>
              <a:defRPr sz="900"/>
            </a:lvl5pPr>
            <a:lvl6pPr marL="2285766" indent="0">
              <a:buNone/>
              <a:defRPr sz="900"/>
            </a:lvl6pPr>
            <a:lvl7pPr marL="2742919" indent="0">
              <a:buNone/>
              <a:defRPr sz="900"/>
            </a:lvl7pPr>
            <a:lvl8pPr marL="3200072" indent="0">
              <a:buNone/>
              <a:defRPr sz="900"/>
            </a:lvl8pPr>
            <a:lvl9pPr marL="3657226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5BC1F-D111-4480-809F-3D25780670C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80458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B20E3-7909-485C-B825-77952868551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8189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AF5F8-C09D-4B74-B6DB-1F28C2C55CB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80876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Ngữ c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ội dung 1"/>
          <p:cNvSpPr>
            <a:spLocks noGrp="1"/>
          </p:cNvSpPr>
          <p:nvPr>
            <p:ph/>
          </p:nvPr>
        </p:nvSpPr>
        <p:spPr>
          <a:xfrm>
            <a:off x="609600" y="274641"/>
            <a:ext cx="10972800" cy="5851525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3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72BFA-A02A-4991-8DDB-B21B89CE7E0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52856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9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3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3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604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604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33282-F962-425C-93DD-D764AA4F0A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715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5CDF4-F36E-4D50-B975-423EA4798C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392157"/>
      </p:ext>
    </p:extLst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92912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01551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8228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676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14890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1492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12623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2809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5539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11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5D666-B393-45ED-B922-F15CAC94C3E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354253"/>
      </p:ext>
    </p:extLst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57116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9160933" cy="1600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828800"/>
            <a:ext cx="50292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6800" y="1828800"/>
            <a:ext cx="50292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EF70A-5EB9-422B-B753-18534D630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94831"/>
      </p:ext>
    </p:extLst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C08C1-F78D-4982-B2C8-E9351F4CBC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426902"/>
      </p:ext>
    </p:extLst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5CE5A-976E-4690-BDE5-372F1B6EDB5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895547"/>
      </p:ext>
    </p:extLst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4E42C-4695-4DCE-88C5-0A1CDA62915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158374"/>
      </p:ext>
    </p:extLst>
  </p:cSld>
  <p:clrMapOvr>
    <a:masterClrMapping/>
  </p:clrMapOvr>
  <p:transition spd="slow" advTm="24000">
    <p:wheel spokes="8"/>
    <p:sndAc>
      <p:stSnd loop="1">
        <p:snd r:embed="rId1" name="applaus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B89C0F1F-BFA6-4CE9-B0D7-54C7BD375B20}" type="slidenum">
              <a:rPr lang="en-US" smtClean="0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78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</p:sldLayoutIdLst>
  <p:transition spd="slow" advTm="24000">
    <p:wheel spokes="8"/>
    <p:sndAc>
      <p:stSnd loop="1">
        <p:snd r:embed="rId14" name="applause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prstClr val="black">
                    <a:tint val="75000"/>
                  </a:prstClr>
                </a:solidFill>
                <a:latin typeface="Comic Sans MS" pitchFamily="66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6BD572A-317F-45E7-85B7-9F1CCCFC8244}" type="datetimeFigureOut">
              <a:rPr lang="en-US" smtClean="0"/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prstClr val="black">
                    <a:tint val="75000"/>
                  </a:prstClr>
                </a:solidFill>
                <a:latin typeface="Comic Sans MS" pitchFamily="66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prstClr val="black">
                    <a:tint val="75000"/>
                  </a:prstClr>
                </a:solidFill>
                <a:latin typeface="Comic Sans MS" pitchFamily="66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8D365C57-E7FF-4D8D-9F05-03D91CD52850}" type="slidenum">
              <a:rPr lang="en-US" smtClean="0"/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95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  <p:sldLayoutId id="2147483873" r:id="rId13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834" y="4371975"/>
            <a:ext cx="8682567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10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0" y="731839"/>
            <a:ext cx="85344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  <a:cs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  <a:cs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  <a:cs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5447D049-3D13-48E4-B3BA-BA3EE6FD9201}" type="slidenum">
              <a:rPr lang="en-US" smtClean="0"/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6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Nơi giữ chỗ cho Tiêu đề 1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  <a:endParaRPr lang="en-US" smtClean="0"/>
          </a:p>
        </p:txBody>
      </p:sp>
      <p:sp>
        <p:nvSpPr>
          <p:cNvPr id="1027" name="Nơi giữ chỗ cho Văn bản 2"/>
          <p:cNvSpPr>
            <a:spLocks noGrp="1"/>
          </p:cNvSpPr>
          <p:nvPr>
            <p:ph type="body" idx="1"/>
          </p:nvPr>
        </p:nvSpPr>
        <p:spPr bwMode="auto">
          <a:xfrm>
            <a:off x="609600" y="1600202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smtClean="0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6183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6183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6183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CAC179E-52F6-425E-B4D7-AE05E37D98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732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  <p:sldLayoutId id="2147483898" r:id="rId12"/>
    <p:sldLayoutId id="214748389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0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6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61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3" indent="-228577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5" indent="-228577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49" indent="-228577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02" indent="-228577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6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2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6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9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2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6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0BDB8-5010-4CC9-9816-B1582EA7A599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2EEFA-58A9-49C7-BB02-5C5DC9D2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448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Layout" Target="../slideLayouts/slideLayout51.xml"/><Relationship Id="rId1" Type="http://schemas.openxmlformats.org/officeDocument/2006/relationships/audio" Target="file:///D:\12-04-58\Toan\Tuan-27\27-3\Beethoven's%20Symphony%20No.%209%20(Scherzo).wma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1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5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5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8">
            <a:extLst>
              <a:ext uri="{FF2B5EF4-FFF2-40B4-BE49-F238E27FC236}">
                <a16:creationId xmlns="" xmlns:a16="http://schemas.microsoft.com/office/drawing/2014/main" id="{16F0792F-DDF8-46F2-A60D-C71C348E2133}"/>
              </a:ext>
            </a:extLst>
          </p:cNvPr>
          <p:cNvGrpSpPr>
            <a:grpSpLocks/>
          </p:cNvGrpSpPr>
          <p:nvPr/>
        </p:nvGrpSpPr>
        <p:grpSpPr bwMode="auto">
          <a:xfrm>
            <a:off x="2489200" y="1116013"/>
            <a:ext cx="1905000" cy="1752600"/>
            <a:chOff x="5225" y="9335"/>
            <a:chExt cx="2520" cy="1750"/>
          </a:xfrm>
        </p:grpSpPr>
        <p:sp>
          <p:nvSpPr>
            <p:cNvPr id="2061" name="AutoShape 27" descr="2">
              <a:extLst>
                <a:ext uri="{FF2B5EF4-FFF2-40B4-BE49-F238E27FC236}">
                  <a16:creationId xmlns="" xmlns:a16="http://schemas.microsoft.com/office/drawing/2014/main" id="{110C8D30-D702-423D-8D9C-1B7CDA70FC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5" y="10186"/>
              <a:ext cx="2520" cy="899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2"/>
              <a:srcRect/>
              <a:stretch>
                <a:fillRect/>
              </a:stretch>
            </a:blipFill>
            <a:ln>
              <a:noFill/>
            </a:ln>
            <a:effectLst>
              <a:outerShdw dist="107763" dir="2700000" algn="ctr" rotWithShape="0">
                <a:srgbClr val="C0C0C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cs typeface="Arial" panose="020B0604020202020204" pitchFamily="34" charset="0"/>
              </a:endParaRPr>
            </a:p>
          </p:txBody>
        </p:sp>
        <p:pic>
          <p:nvPicPr>
            <p:cNvPr id="2062" name="Picture 26" descr="cosmoS">
              <a:extLst>
                <a:ext uri="{FF2B5EF4-FFF2-40B4-BE49-F238E27FC236}">
                  <a16:creationId xmlns="" xmlns:a16="http://schemas.microsoft.com/office/drawing/2014/main" id="{FB557E36-E194-4FCF-83D4-079E49899DB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3" name="Picture 25" descr="BOOK2">
              <a:extLst>
                <a:ext uri="{FF2B5EF4-FFF2-40B4-BE49-F238E27FC236}">
                  <a16:creationId xmlns="" xmlns:a16="http://schemas.microsoft.com/office/drawing/2014/main" id="{CA4F6B7F-6A22-4A04-BBA6-AEDE3C93362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4" name="Picture 24" descr="BOOK1">
              <a:extLst>
                <a:ext uri="{FF2B5EF4-FFF2-40B4-BE49-F238E27FC236}">
                  <a16:creationId xmlns="" xmlns:a16="http://schemas.microsoft.com/office/drawing/2014/main" id="{300709C8-A77D-4ED8-A6B4-15240CE5977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5" name="Picture 23" descr="QUILLPEN">
              <a:extLst>
                <a:ext uri="{FF2B5EF4-FFF2-40B4-BE49-F238E27FC236}">
                  <a16:creationId xmlns="" xmlns:a16="http://schemas.microsoft.com/office/drawing/2014/main" id="{DD696EBB-89EE-4032-B304-9B423F3CFD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66" name="Text Box 22">
              <a:extLst>
                <a:ext uri="{FF2B5EF4-FFF2-40B4-BE49-F238E27FC236}">
                  <a16:creationId xmlns="" xmlns:a16="http://schemas.microsoft.com/office/drawing/2014/main" id="{B8FCBBD2-99B9-41EA-9303-AC995F093B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latin typeface="VnBangkok"/>
                  <a:cs typeface="Times New Roman" panose="02020603050405020304" pitchFamily="18" charset="0"/>
                </a:rPr>
                <a:t> </a:t>
              </a:r>
              <a:endParaRPr lang="en-US" altLang="en-US" sz="4800">
                <a:cs typeface="Times New Roman" panose="02020603050405020304" pitchFamily="18" charset="0"/>
              </a:endParaRPr>
            </a:p>
          </p:txBody>
        </p:sp>
        <p:sp>
          <p:nvSpPr>
            <p:cNvPr id="2067" name="Text Box 21">
              <a:extLst>
                <a:ext uri="{FF2B5EF4-FFF2-40B4-BE49-F238E27FC236}">
                  <a16:creationId xmlns="" xmlns:a16="http://schemas.microsoft.com/office/drawing/2014/main" id="{C3FC7CE6-2F18-4E89-A0D9-256E704061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4800">
                <a:cs typeface="Arial" panose="020B0604020202020204" pitchFamily="34" charset="0"/>
              </a:endParaRPr>
            </a:p>
          </p:txBody>
        </p:sp>
        <p:sp>
          <p:nvSpPr>
            <p:cNvPr id="2068" name="WordArt 20">
              <a:extLst>
                <a:ext uri="{FF2B5EF4-FFF2-40B4-BE49-F238E27FC236}">
                  <a16:creationId xmlns="" xmlns:a16="http://schemas.microsoft.com/office/drawing/2014/main" id="{41D6AF46-95A7-4526-AB72-B204DB0D635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1334491">
              <a:off x="6130" y="10696"/>
              <a:ext cx="600" cy="12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9282"/>
                </a:avLst>
              </a:prstTxWarp>
            </a:bodyPr>
            <a:lstStyle/>
            <a:p>
              <a:pPr algn="ctr"/>
              <a:r>
                <a:rPr lang="en-US" b="1" kern="10">
                  <a:solidFill>
                    <a:srgbClr val="FFFFFF"/>
                  </a:solidFill>
                  <a:latin typeface="VNbritannic"/>
                </a:rPr>
                <a:t>NÀM </a:t>
              </a:r>
            </a:p>
          </p:txBody>
        </p:sp>
        <p:sp>
          <p:nvSpPr>
            <p:cNvPr id="2069" name="Text Box 19">
              <a:extLst>
                <a:ext uri="{FF2B5EF4-FFF2-40B4-BE49-F238E27FC236}">
                  <a16:creationId xmlns="" xmlns:a16="http://schemas.microsoft.com/office/drawing/2014/main" id="{7F8C1B05-EF7A-40FA-B9AB-85C76CDB00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4800">
                <a:cs typeface="Arial" panose="020B0604020202020204" pitchFamily="34" charset="0"/>
              </a:endParaRPr>
            </a:p>
          </p:txBody>
        </p:sp>
      </p:grpSp>
      <p:pic>
        <p:nvPicPr>
          <p:cNvPr id="2051" name="Picture 5" descr="FIREWRK8">
            <a:extLst>
              <a:ext uri="{FF2B5EF4-FFF2-40B4-BE49-F238E27FC236}">
                <a16:creationId xmlns="" xmlns:a16="http://schemas.microsoft.com/office/drawing/2014/main" id="{5EABFD88-31C3-42AF-AEB9-CC33501ACF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96200" y="3200400"/>
            <a:ext cx="2971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4" descr="POINSET2">
            <a:extLst>
              <a:ext uri="{FF2B5EF4-FFF2-40B4-BE49-F238E27FC236}">
                <a16:creationId xmlns="" xmlns:a16="http://schemas.microsoft.com/office/drawing/2014/main" id="{4A0FC92D-EBB6-43C6-A984-59A1BB4043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66675"/>
            <a:ext cx="1676400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20" descr="POINSET2">
            <a:extLst>
              <a:ext uri="{FF2B5EF4-FFF2-40B4-BE49-F238E27FC236}">
                <a16:creationId xmlns="" xmlns:a16="http://schemas.microsoft.com/office/drawing/2014/main" id="{89F21898-CF63-4267-B87D-65ECFE1667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472738" y="5797550"/>
            <a:ext cx="16764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4" descr="POINSET2">
            <a:extLst>
              <a:ext uri="{FF2B5EF4-FFF2-40B4-BE49-F238E27FC236}">
                <a16:creationId xmlns="" xmlns:a16="http://schemas.microsoft.com/office/drawing/2014/main" id="{6B6B80FC-2A3E-425A-9C60-01479E75E6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76994" y="5499894"/>
            <a:ext cx="1257300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4" descr="POINSET2">
            <a:extLst>
              <a:ext uri="{FF2B5EF4-FFF2-40B4-BE49-F238E27FC236}">
                <a16:creationId xmlns="" xmlns:a16="http://schemas.microsoft.com/office/drawing/2014/main" id="{026DA91C-52F3-4EDA-8D28-A28750AD0A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876756" y="-51594"/>
            <a:ext cx="1257301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WordArt 61">
            <a:extLst>
              <a:ext uri="{FF2B5EF4-FFF2-40B4-BE49-F238E27FC236}">
                <a16:creationId xmlns="" xmlns:a16="http://schemas.microsoft.com/office/drawing/2014/main" id="{A82DC5B6-3350-4A2A-AC0A-B4CFCE8C6CE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762750" y="1611313"/>
            <a:ext cx="329565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600" b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 </a:t>
            </a:r>
            <a:r>
              <a:rPr lang="en-US" sz="3600" b="1" kern="1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endParaRPr lang="en-US" sz="3600" b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9" name="Slide Number Placeholder 1">
            <a:extLst>
              <a:ext uri="{FF2B5EF4-FFF2-40B4-BE49-F238E27FC236}">
                <a16:creationId xmlns="" xmlns:a16="http://schemas.microsoft.com/office/drawing/2014/main" id="{22757DB7-BBEC-433A-8839-05795FAAF8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1A54391-CCAE-409A-BFBF-7B6E8DFF5B17}" type="slidenum">
              <a:rPr lang="en-US" altLang="en-US" sz="1200" smtClean="0">
                <a:solidFill>
                  <a:srgbClr val="898989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898989"/>
              </a:solidFill>
              <a:latin typeface="Tahoma" panose="020B0604030504040204" pitchFamily="34" charset="0"/>
            </a:endParaRPr>
          </a:p>
        </p:txBody>
      </p:sp>
      <p:sp>
        <p:nvSpPr>
          <p:cNvPr id="2060" name="WordArt 7" descr="416eu">
            <a:extLst>
              <a:ext uri="{FF2B5EF4-FFF2-40B4-BE49-F238E27FC236}">
                <a16:creationId xmlns="" xmlns:a16="http://schemas.microsoft.com/office/drawing/2014/main" id="{ADCF72E7-871F-4287-AE59-BA74E3F78B1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052513" y="3046413"/>
            <a:ext cx="6745287" cy="1868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Flat4" dir="b"/>
            </a:scene3d>
            <a:sp3d extrusionH="1801800" prstMaterial="legacyPlastic">
              <a:extrusionClr>
                <a:srgbClr val="E4F3F4"/>
              </a:extrusionClr>
              <a:contourClr>
                <a:srgbClr val="FF0000"/>
              </a:contourClr>
            </a:sp3d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vi-VN" sz="32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 tập ( Tr. 141)</a:t>
            </a:r>
          </a:p>
        </p:txBody>
      </p:sp>
    </p:spTree>
    <p:extLst>
      <p:ext uri="{BB962C8B-B14F-4D97-AF65-F5344CB8AC3E}">
        <p14:creationId xmlns:p14="http://schemas.microsoft.com/office/powerpoint/2010/main" val="30366518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500" b="1">
                <a:latin typeface="Times New Roman" pitchFamily="18" charset="0"/>
              </a:rPr>
              <a:t>Trò chơi</a:t>
            </a:r>
          </a:p>
        </p:txBody>
      </p:sp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3067050" y="2286000"/>
            <a:ext cx="5829300" cy="21717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4505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27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FF"/>
                    </a:gs>
                    <a:gs pos="50000">
                      <a:srgbClr val="FFFF00"/>
                    </a:gs>
                    <a:gs pos="100000">
                      <a:srgbClr val="FF00FF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Ai </a:t>
            </a:r>
            <a:r>
              <a:rPr lang="en-US" sz="27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FF"/>
                    </a:gs>
                    <a:gs pos="50000">
                      <a:srgbClr val="FFFF00"/>
                    </a:gs>
                    <a:gs pos="100000">
                      <a:srgbClr val="FF00FF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nhanh</a:t>
            </a:r>
            <a:r>
              <a:rPr lang="en-US" sz="27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FF"/>
                    </a:gs>
                    <a:gs pos="50000">
                      <a:srgbClr val="FFFF00"/>
                    </a:gs>
                    <a:gs pos="100000">
                      <a:srgbClr val="FF00FF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 </a:t>
            </a:r>
            <a:r>
              <a:rPr lang="en-US" sz="27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FF"/>
                    </a:gs>
                    <a:gs pos="50000">
                      <a:srgbClr val="FFFF00"/>
                    </a:gs>
                    <a:gs pos="100000">
                      <a:srgbClr val="FF00FF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nhất</a:t>
            </a:r>
            <a:endParaRPr lang="en-US" sz="27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00FF"/>
                  </a:gs>
                  <a:gs pos="50000">
                    <a:srgbClr val="FFFF00"/>
                  </a:gs>
                  <a:gs pos="100000">
                    <a:srgbClr val="FF00FF"/>
                  </a:gs>
                </a:gsLst>
                <a:lin ang="18900000" scaled="1"/>
              </a:gradFill>
              <a:latin typeface="Times New Roman"/>
              <a:cs typeface="Times New Roman"/>
            </a:endParaRPr>
          </a:p>
        </p:txBody>
      </p:sp>
      <p:pic>
        <p:nvPicPr>
          <p:cNvPr id="11268" name="Picture 6" descr="elephant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1" y="5029201"/>
            <a:ext cx="635794" cy="521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7" descr="elephant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151" y="5314951"/>
            <a:ext cx="635794" cy="521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8" descr="elephant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851" y="4914901"/>
            <a:ext cx="635794" cy="521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9" descr="elephant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101" y="5257801"/>
            <a:ext cx="635794" cy="521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10" descr="elephant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1" y="4857751"/>
            <a:ext cx="635794" cy="521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1" name="Beethoven's Symphony No. 9 (Scherzo)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050" y="52578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801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75742" fill="hold"/>
                                        <p:tgtEl>
                                          <p:spTgt spid="204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491"/>
                </p:tgtEl>
              </p:cMediaNode>
            </p:audio>
          </p:childTnLst>
        </p:cTn>
      </p:par>
    </p:tnLst>
    <p:bldLst>
      <p:bldP spid="2048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781175" y="1562126"/>
            <a:ext cx="86868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>
                <a:solidFill>
                  <a:srgbClr val="7030A0"/>
                </a:solidFill>
                <a:latin typeface="Times New Roman" pitchFamily="18" charset="0"/>
              </a:rPr>
              <a:t>Bài 4:</a:t>
            </a:r>
            <a:r>
              <a:rPr lang="en-US" sz="32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Kăng-gu-ru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có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thể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di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chuyển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(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vừa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chạy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vừa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nhảy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)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với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vận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tốc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14m/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giây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.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Tính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quãng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đường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di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chuyển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được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của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kăng-gu-ru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trong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1phút 15giây.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638550" y="4403172"/>
            <a:ext cx="1885950" cy="507831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70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1500m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324600" y="4390599"/>
            <a:ext cx="1885950" cy="507831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70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1005m</a:t>
            </a:r>
          </a:p>
        </p:txBody>
      </p:sp>
      <p:sp>
        <p:nvSpPr>
          <p:cNvPr id="12294" name="Text Box 14"/>
          <p:cNvSpPr txBox="1">
            <a:spLocks noChangeArrowheads="1"/>
          </p:cNvSpPr>
          <p:nvPr/>
        </p:nvSpPr>
        <p:spPr bwMode="auto">
          <a:xfrm>
            <a:off x="5181600" y="5480846"/>
            <a:ext cx="1885950" cy="507831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7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1050m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5181600" y="5488407"/>
            <a:ext cx="1885950" cy="50783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7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1050m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9CD33C9B-BB1D-4322-B0EB-AC2E984704B2}"/>
              </a:ext>
            </a:extLst>
          </p:cNvPr>
          <p:cNvSpPr txBox="1"/>
          <p:nvPr/>
        </p:nvSpPr>
        <p:spPr>
          <a:xfrm>
            <a:off x="4967288" y="230635"/>
            <a:ext cx="21431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749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u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94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194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a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94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94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a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4"/>
                  </p:tgtEl>
                </p:cond>
              </p:nextCondLst>
            </p:seq>
          </p:childTnLst>
        </p:cTn>
      </p:par>
    </p:tnLst>
    <p:bldLst>
      <p:bldP spid="19463" grpId="0" animBg="1"/>
      <p:bldP spid="19464" grpId="0" animBg="1"/>
      <p:bldP spid="1947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Box 3"/>
          <p:cNvSpPr txBox="1">
            <a:spLocks noChangeArrowheads="1"/>
          </p:cNvSpPr>
          <p:nvPr/>
        </p:nvSpPr>
        <p:spPr bwMode="auto">
          <a:xfrm>
            <a:off x="3313113" y="2978151"/>
            <a:ext cx="5815012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HP001 5H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HP001 5H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HP001 5H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HP001 5H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HP001 5H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P001 5H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P001 5H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P001 5H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P001 5H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 cố - Dặn dò </a:t>
            </a:r>
          </a:p>
        </p:txBody>
      </p:sp>
    </p:spTree>
    <p:extLst>
      <p:ext uri="{BB962C8B-B14F-4D97-AF65-F5344CB8AC3E}">
        <p14:creationId xmlns:p14="http://schemas.microsoft.com/office/powerpoint/2010/main" val="39407988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Rectangle 7"/>
          <p:cNvSpPr>
            <a:spLocks noGrp="1" noChangeArrowheads="1"/>
          </p:cNvSpPr>
          <p:nvPr>
            <p:ph idx="1"/>
          </p:nvPr>
        </p:nvSpPr>
        <p:spPr>
          <a:xfrm>
            <a:off x="2867025" y="2076820"/>
            <a:ext cx="6457950" cy="1943100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u="sng" dirty="0" err="1">
                <a:latin typeface="Times New Roman" pitchFamily="18" charset="0"/>
              </a:rPr>
              <a:t>Bài</a:t>
            </a:r>
            <a:r>
              <a:rPr lang="en-US" u="sng" dirty="0">
                <a:latin typeface="Times New Roman" pitchFamily="18" charset="0"/>
              </a:rPr>
              <a:t> </a:t>
            </a:r>
            <a:r>
              <a:rPr lang="en-US" u="sng" dirty="0" err="1">
                <a:latin typeface="Times New Roman" pitchFamily="18" charset="0"/>
              </a:rPr>
              <a:t>giải</a:t>
            </a:r>
            <a:endParaRPr lang="en-US" u="sng" dirty="0">
              <a:latin typeface="Times New Roman" pitchFamily="18" charset="0"/>
            </a:endParaRP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dirty="0">
                <a:latin typeface="Times New Roman" pitchFamily="18" charset="0"/>
              </a:rPr>
              <a:t>1phút 15giây = 75giây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dirty="0" err="1">
                <a:latin typeface="Times New Roman" pitchFamily="18" charset="0"/>
              </a:rPr>
              <a:t>Quãng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kăng-gu-ru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</a:rPr>
              <a:t>: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dirty="0">
                <a:latin typeface="Times New Roman" pitchFamily="18" charset="0"/>
              </a:rPr>
              <a:t>14 x 75 = 1050  (m)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dirty="0" err="1">
                <a:latin typeface="Times New Roman" pitchFamily="18" charset="0"/>
              </a:rPr>
              <a:t>Đáp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</a:rPr>
              <a:t>: 1050m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B16377A8-CAE9-4E51-9BD5-2711C5B863C8}"/>
              </a:ext>
            </a:extLst>
          </p:cNvPr>
          <p:cNvSpPr txBox="1"/>
          <p:nvPr/>
        </p:nvSpPr>
        <p:spPr>
          <a:xfrm>
            <a:off x="4967288" y="230635"/>
            <a:ext cx="21431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A9AB420-2D6F-47CE-8A8A-CD488D83DC0D}"/>
              </a:ext>
            </a:extLst>
          </p:cNvPr>
          <p:cNvSpPr/>
          <p:nvPr/>
        </p:nvSpPr>
        <p:spPr>
          <a:xfrm>
            <a:off x="2057401" y="1524001"/>
            <a:ext cx="12218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7030A0"/>
                </a:solidFill>
                <a:latin typeface="Times New Roman" pitchFamily="18" charset="0"/>
              </a:rPr>
              <a:t>Bài 4:</a:t>
            </a:r>
            <a:endParaRPr lang="en-US" sz="3200" b="1"/>
          </a:p>
        </p:txBody>
      </p:sp>
    </p:spTree>
    <p:extLst>
      <p:ext uri="{BB962C8B-B14F-4D97-AF65-F5344CB8AC3E}">
        <p14:creationId xmlns:p14="http://schemas.microsoft.com/office/powerpoint/2010/main" val="186793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8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850"/>
                            </p:stCondLst>
                            <p:childTnLst>
                              <p:par>
                                <p:cTn id="24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950"/>
                            </p:stCondLst>
                            <p:childTnLst>
                              <p:par>
                                <p:cTn id="30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4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5" descr="BDRLC08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55" name="Rectangle 6"/>
          <p:cNvSpPr>
            <a:spLocks noChangeArrowheads="1"/>
          </p:cNvSpPr>
          <p:nvPr/>
        </p:nvSpPr>
        <p:spPr bwMode="auto">
          <a:xfrm>
            <a:off x="3505200" y="2971801"/>
            <a:ext cx="29306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Kiểm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tra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cũ</a:t>
            </a:r>
            <a:endParaRPr lang="en-US" sz="3200" b="1" u="sng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00363" name="AutoShape 38"/>
          <p:cNvSpPr>
            <a:spLocks noChangeArrowheads="1"/>
          </p:cNvSpPr>
          <p:nvPr/>
        </p:nvSpPr>
        <p:spPr bwMode="auto">
          <a:xfrm>
            <a:off x="8913813" y="60483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>
                <a:solidFill>
                  <a:srgbClr val="FF0000"/>
                </a:solidFill>
                <a:latin typeface="HP001 5H"/>
              </a:rPr>
              <a:t>0</a:t>
            </a:r>
          </a:p>
        </p:txBody>
      </p:sp>
      <p:sp>
        <p:nvSpPr>
          <p:cNvPr id="100364" name="AutoShape 39"/>
          <p:cNvSpPr>
            <a:spLocks noChangeArrowheads="1"/>
          </p:cNvSpPr>
          <p:nvPr/>
        </p:nvSpPr>
        <p:spPr bwMode="auto">
          <a:xfrm>
            <a:off x="8916988" y="61118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>
                <a:solidFill>
                  <a:srgbClr val="800000"/>
                </a:solidFill>
                <a:latin typeface="HP001 5H"/>
              </a:rPr>
              <a:t>1</a:t>
            </a:r>
          </a:p>
        </p:txBody>
      </p:sp>
      <p:sp>
        <p:nvSpPr>
          <p:cNvPr id="100365" name="AutoShape 40"/>
          <p:cNvSpPr>
            <a:spLocks noChangeArrowheads="1"/>
          </p:cNvSpPr>
          <p:nvPr/>
        </p:nvSpPr>
        <p:spPr bwMode="auto">
          <a:xfrm>
            <a:off x="8921750" y="59531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>
                <a:solidFill>
                  <a:srgbClr val="0033CC"/>
                </a:solidFill>
                <a:latin typeface="HP001 5H"/>
              </a:rPr>
              <a:t>2</a:t>
            </a:r>
          </a:p>
        </p:txBody>
      </p:sp>
      <p:sp>
        <p:nvSpPr>
          <p:cNvPr id="100366" name="AutoShape 41"/>
          <p:cNvSpPr>
            <a:spLocks noChangeArrowheads="1"/>
          </p:cNvSpPr>
          <p:nvPr/>
        </p:nvSpPr>
        <p:spPr bwMode="auto">
          <a:xfrm>
            <a:off x="8913813" y="5905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>
                <a:solidFill>
                  <a:srgbClr val="0033CC"/>
                </a:solidFill>
                <a:latin typeface="HP001 5H"/>
              </a:rPr>
              <a:t>3</a:t>
            </a:r>
          </a:p>
        </p:txBody>
      </p:sp>
      <p:sp>
        <p:nvSpPr>
          <p:cNvPr id="100367" name="AutoShape 42"/>
          <p:cNvSpPr>
            <a:spLocks noChangeArrowheads="1"/>
          </p:cNvSpPr>
          <p:nvPr/>
        </p:nvSpPr>
        <p:spPr bwMode="auto">
          <a:xfrm>
            <a:off x="8913813" y="59531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>
                <a:solidFill>
                  <a:srgbClr val="0033CC"/>
                </a:solidFill>
                <a:latin typeface="HP001 5H"/>
              </a:rPr>
              <a:t>4</a:t>
            </a:r>
          </a:p>
        </p:txBody>
      </p:sp>
      <p:sp>
        <p:nvSpPr>
          <p:cNvPr id="100368" name="AutoShape 43"/>
          <p:cNvSpPr>
            <a:spLocks noChangeArrowheads="1"/>
          </p:cNvSpPr>
          <p:nvPr/>
        </p:nvSpPr>
        <p:spPr bwMode="auto">
          <a:xfrm>
            <a:off x="8904288" y="58578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>
                <a:solidFill>
                  <a:srgbClr val="0033CC"/>
                </a:solidFill>
                <a:latin typeface="HP001 5H"/>
              </a:rPr>
              <a:t>5</a:t>
            </a:r>
          </a:p>
        </p:txBody>
      </p:sp>
      <p:sp>
        <p:nvSpPr>
          <p:cNvPr id="100369" name="AutoShape 44"/>
          <p:cNvSpPr>
            <a:spLocks noChangeArrowheads="1"/>
          </p:cNvSpPr>
          <p:nvPr/>
        </p:nvSpPr>
        <p:spPr bwMode="auto">
          <a:xfrm>
            <a:off x="8923338" y="600075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>
                <a:solidFill>
                  <a:srgbClr val="0033CC"/>
                </a:solidFill>
                <a:latin typeface="HP001 5H"/>
              </a:rPr>
              <a:t>6</a:t>
            </a:r>
          </a:p>
        </p:txBody>
      </p:sp>
      <p:sp>
        <p:nvSpPr>
          <p:cNvPr id="100370" name="AutoShape 45"/>
          <p:cNvSpPr>
            <a:spLocks noChangeArrowheads="1"/>
          </p:cNvSpPr>
          <p:nvPr/>
        </p:nvSpPr>
        <p:spPr bwMode="auto">
          <a:xfrm>
            <a:off x="8896350" y="59213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>
                <a:solidFill>
                  <a:srgbClr val="0033CC"/>
                </a:solidFill>
                <a:latin typeface="HP001 5H"/>
              </a:rPr>
              <a:t>7</a:t>
            </a:r>
          </a:p>
        </p:txBody>
      </p:sp>
      <p:sp>
        <p:nvSpPr>
          <p:cNvPr id="100371" name="AutoShape 46"/>
          <p:cNvSpPr>
            <a:spLocks noChangeArrowheads="1"/>
          </p:cNvSpPr>
          <p:nvPr/>
        </p:nvSpPr>
        <p:spPr bwMode="auto">
          <a:xfrm>
            <a:off x="8904288" y="5905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>
                <a:solidFill>
                  <a:srgbClr val="0033CC"/>
                </a:solidFill>
                <a:latin typeface="HP001 5H"/>
              </a:rPr>
              <a:t>8</a:t>
            </a:r>
          </a:p>
        </p:txBody>
      </p:sp>
      <p:sp>
        <p:nvSpPr>
          <p:cNvPr id="100372" name="AutoShape 47"/>
          <p:cNvSpPr>
            <a:spLocks noChangeArrowheads="1"/>
          </p:cNvSpPr>
          <p:nvPr/>
        </p:nvSpPr>
        <p:spPr bwMode="auto">
          <a:xfrm>
            <a:off x="8924925" y="6032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>
                <a:solidFill>
                  <a:srgbClr val="0033CC"/>
                </a:solidFill>
                <a:latin typeface="HP001 5H"/>
              </a:rPr>
              <a:t>9</a:t>
            </a:r>
          </a:p>
        </p:txBody>
      </p:sp>
      <p:sp>
        <p:nvSpPr>
          <p:cNvPr id="100373" name="AutoShape 48"/>
          <p:cNvSpPr>
            <a:spLocks noChangeArrowheads="1"/>
          </p:cNvSpPr>
          <p:nvPr/>
        </p:nvSpPr>
        <p:spPr bwMode="auto">
          <a:xfrm>
            <a:off x="8912225" y="6096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>
                <a:solidFill>
                  <a:srgbClr val="0033CC"/>
                </a:solidFill>
                <a:latin typeface="HP001 5H"/>
              </a:rPr>
              <a:t>10</a:t>
            </a:r>
          </a:p>
        </p:txBody>
      </p:sp>
      <p:sp>
        <p:nvSpPr>
          <p:cNvPr id="100374" name="AutoShape 49"/>
          <p:cNvSpPr>
            <a:spLocks noChangeArrowheads="1"/>
          </p:cNvSpPr>
          <p:nvPr/>
        </p:nvSpPr>
        <p:spPr bwMode="auto">
          <a:xfrm>
            <a:off x="8885238" y="6032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>
                <a:solidFill>
                  <a:srgbClr val="0033CC"/>
                </a:solidFill>
                <a:latin typeface="HP001 5H"/>
              </a:rPr>
              <a:t>11</a:t>
            </a:r>
          </a:p>
        </p:txBody>
      </p:sp>
      <p:sp>
        <p:nvSpPr>
          <p:cNvPr id="100375" name="AutoShape 50"/>
          <p:cNvSpPr>
            <a:spLocks noChangeArrowheads="1"/>
          </p:cNvSpPr>
          <p:nvPr/>
        </p:nvSpPr>
        <p:spPr bwMode="auto">
          <a:xfrm>
            <a:off x="8891588" y="6032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>
                <a:solidFill>
                  <a:srgbClr val="0033CC"/>
                </a:solidFill>
                <a:latin typeface="HP001 5H"/>
              </a:rPr>
              <a:t>12</a:t>
            </a:r>
          </a:p>
        </p:txBody>
      </p:sp>
      <p:sp>
        <p:nvSpPr>
          <p:cNvPr id="100376" name="AutoShape 51"/>
          <p:cNvSpPr>
            <a:spLocks noChangeArrowheads="1"/>
          </p:cNvSpPr>
          <p:nvPr/>
        </p:nvSpPr>
        <p:spPr bwMode="auto">
          <a:xfrm>
            <a:off x="8897938" y="6032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>
                <a:solidFill>
                  <a:srgbClr val="0033CC"/>
                </a:solidFill>
                <a:latin typeface="HP001 5H"/>
              </a:rPr>
              <a:t>13</a:t>
            </a:r>
          </a:p>
        </p:txBody>
      </p:sp>
      <p:sp>
        <p:nvSpPr>
          <p:cNvPr id="100377" name="AutoShape 52"/>
          <p:cNvSpPr>
            <a:spLocks noChangeArrowheads="1"/>
          </p:cNvSpPr>
          <p:nvPr/>
        </p:nvSpPr>
        <p:spPr bwMode="auto">
          <a:xfrm>
            <a:off x="8890000" y="5969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>
                <a:solidFill>
                  <a:srgbClr val="0033CC"/>
                </a:solidFill>
                <a:latin typeface="HP001 5H"/>
              </a:rPr>
              <a:t>14</a:t>
            </a:r>
          </a:p>
        </p:txBody>
      </p:sp>
      <p:sp>
        <p:nvSpPr>
          <p:cNvPr id="100378" name="AutoShape 53"/>
          <p:cNvSpPr>
            <a:spLocks noChangeArrowheads="1"/>
          </p:cNvSpPr>
          <p:nvPr/>
        </p:nvSpPr>
        <p:spPr bwMode="auto">
          <a:xfrm>
            <a:off x="8882063" y="5905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>
                <a:solidFill>
                  <a:srgbClr val="0033CC"/>
                </a:solidFill>
                <a:latin typeface="HP001 5H"/>
              </a:rPr>
              <a:t>15</a:t>
            </a:r>
          </a:p>
        </p:txBody>
      </p:sp>
      <p:sp>
        <p:nvSpPr>
          <p:cNvPr id="100379" name="AutoShape 54"/>
          <p:cNvSpPr>
            <a:spLocks noChangeArrowheads="1"/>
          </p:cNvSpPr>
          <p:nvPr/>
        </p:nvSpPr>
        <p:spPr bwMode="auto">
          <a:xfrm>
            <a:off x="8905875" y="59531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>
                <a:solidFill>
                  <a:srgbClr val="0033CC"/>
                </a:solidFill>
                <a:latin typeface="HP001 5H"/>
              </a:rPr>
              <a:t>16</a:t>
            </a:r>
          </a:p>
        </p:txBody>
      </p:sp>
      <p:sp>
        <p:nvSpPr>
          <p:cNvPr id="100380" name="AutoShape 55"/>
          <p:cNvSpPr>
            <a:spLocks noChangeArrowheads="1"/>
          </p:cNvSpPr>
          <p:nvPr/>
        </p:nvSpPr>
        <p:spPr bwMode="auto">
          <a:xfrm>
            <a:off x="8904288" y="59531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>
                <a:solidFill>
                  <a:srgbClr val="0033CC"/>
                </a:solidFill>
                <a:latin typeface="HP001 5H"/>
              </a:rPr>
              <a:t>17</a:t>
            </a:r>
          </a:p>
        </p:txBody>
      </p:sp>
      <p:sp>
        <p:nvSpPr>
          <p:cNvPr id="100381" name="AutoShape 56"/>
          <p:cNvSpPr>
            <a:spLocks noChangeArrowheads="1"/>
          </p:cNvSpPr>
          <p:nvPr/>
        </p:nvSpPr>
        <p:spPr bwMode="auto">
          <a:xfrm>
            <a:off x="8888413" y="600075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>
                <a:solidFill>
                  <a:srgbClr val="0033CC"/>
                </a:solidFill>
                <a:latin typeface="HP001 5H"/>
              </a:rPr>
              <a:t>18</a:t>
            </a:r>
          </a:p>
        </p:txBody>
      </p:sp>
      <p:sp>
        <p:nvSpPr>
          <p:cNvPr id="100382" name="AutoShape 57"/>
          <p:cNvSpPr>
            <a:spLocks noChangeArrowheads="1"/>
          </p:cNvSpPr>
          <p:nvPr/>
        </p:nvSpPr>
        <p:spPr bwMode="auto">
          <a:xfrm>
            <a:off x="8913813" y="60801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>
                <a:solidFill>
                  <a:srgbClr val="0033CC"/>
                </a:solidFill>
                <a:latin typeface="HP001 5H"/>
              </a:rPr>
              <a:t>19</a:t>
            </a:r>
          </a:p>
        </p:txBody>
      </p:sp>
      <p:sp>
        <p:nvSpPr>
          <p:cNvPr id="100383" name="AutoShape 58"/>
          <p:cNvSpPr>
            <a:spLocks noChangeArrowheads="1"/>
          </p:cNvSpPr>
          <p:nvPr/>
        </p:nvSpPr>
        <p:spPr bwMode="auto">
          <a:xfrm>
            <a:off x="8915400" y="6096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>
                <a:solidFill>
                  <a:srgbClr val="0033CC"/>
                </a:solidFill>
                <a:latin typeface="HP001 5H"/>
              </a:rPr>
              <a:t>20</a:t>
            </a:r>
          </a:p>
        </p:txBody>
      </p:sp>
      <p:sp>
        <p:nvSpPr>
          <p:cNvPr id="18491" name="AutoShape 59"/>
          <p:cNvSpPr>
            <a:spLocks noChangeArrowheads="1"/>
          </p:cNvSpPr>
          <p:nvPr/>
        </p:nvSpPr>
        <p:spPr bwMode="auto">
          <a:xfrm>
            <a:off x="8893175" y="587375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>
                <a:solidFill>
                  <a:srgbClr val="FF0000"/>
                </a:solidFill>
                <a:latin typeface="HP001 5H"/>
              </a:rPr>
              <a:t>0</a:t>
            </a:r>
          </a:p>
        </p:txBody>
      </p:sp>
      <p:sp>
        <p:nvSpPr>
          <p:cNvPr id="18492" name="AutoShape 60"/>
          <p:cNvSpPr>
            <a:spLocks noChangeArrowheads="1"/>
          </p:cNvSpPr>
          <p:nvPr/>
        </p:nvSpPr>
        <p:spPr bwMode="auto">
          <a:xfrm>
            <a:off x="8896350" y="593725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>
                <a:solidFill>
                  <a:srgbClr val="800000"/>
                </a:solidFill>
                <a:latin typeface="HP001 5H"/>
              </a:rPr>
              <a:t>1</a:t>
            </a:r>
          </a:p>
        </p:txBody>
      </p:sp>
      <p:sp>
        <p:nvSpPr>
          <p:cNvPr id="18493" name="AutoShape 61"/>
          <p:cNvSpPr>
            <a:spLocks noChangeArrowheads="1"/>
          </p:cNvSpPr>
          <p:nvPr/>
        </p:nvSpPr>
        <p:spPr bwMode="auto">
          <a:xfrm>
            <a:off x="8901113" y="5778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>
                <a:solidFill>
                  <a:srgbClr val="0033CC"/>
                </a:solidFill>
                <a:latin typeface="HP001 5H"/>
              </a:rPr>
              <a:t>2</a:t>
            </a:r>
          </a:p>
        </p:txBody>
      </p:sp>
      <p:sp>
        <p:nvSpPr>
          <p:cNvPr id="18494" name="AutoShape 62"/>
          <p:cNvSpPr>
            <a:spLocks noChangeArrowheads="1"/>
          </p:cNvSpPr>
          <p:nvPr/>
        </p:nvSpPr>
        <p:spPr bwMode="auto">
          <a:xfrm>
            <a:off x="8893175" y="57308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>
                <a:solidFill>
                  <a:srgbClr val="0033CC"/>
                </a:solidFill>
                <a:latin typeface="HP001 5H"/>
              </a:rPr>
              <a:t>3</a:t>
            </a:r>
          </a:p>
        </p:txBody>
      </p:sp>
      <p:sp>
        <p:nvSpPr>
          <p:cNvPr id="18495" name="AutoShape 63"/>
          <p:cNvSpPr>
            <a:spLocks noChangeArrowheads="1"/>
          </p:cNvSpPr>
          <p:nvPr/>
        </p:nvSpPr>
        <p:spPr bwMode="auto">
          <a:xfrm>
            <a:off x="8893175" y="5778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>
                <a:solidFill>
                  <a:srgbClr val="0033CC"/>
                </a:solidFill>
                <a:latin typeface="HP001 5H"/>
              </a:rPr>
              <a:t>4</a:t>
            </a:r>
          </a:p>
        </p:txBody>
      </p:sp>
      <p:sp>
        <p:nvSpPr>
          <p:cNvPr id="18496" name="AutoShape 64"/>
          <p:cNvSpPr>
            <a:spLocks noChangeArrowheads="1"/>
          </p:cNvSpPr>
          <p:nvPr/>
        </p:nvSpPr>
        <p:spPr bwMode="auto">
          <a:xfrm>
            <a:off x="8883650" y="568325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>
                <a:solidFill>
                  <a:srgbClr val="0033CC"/>
                </a:solidFill>
                <a:latin typeface="HP001 5H"/>
              </a:rPr>
              <a:t>5</a:t>
            </a:r>
          </a:p>
        </p:txBody>
      </p:sp>
      <p:sp>
        <p:nvSpPr>
          <p:cNvPr id="18497" name="AutoShape 65"/>
          <p:cNvSpPr>
            <a:spLocks noChangeArrowheads="1"/>
          </p:cNvSpPr>
          <p:nvPr/>
        </p:nvSpPr>
        <p:spPr bwMode="auto">
          <a:xfrm>
            <a:off x="8902700" y="58261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>
                <a:solidFill>
                  <a:srgbClr val="0033CC"/>
                </a:solidFill>
                <a:latin typeface="HP001 5H"/>
              </a:rPr>
              <a:t>6</a:t>
            </a:r>
          </a:p>
        </p:txBody>
      </p:sp>
      <p:sp>
        <p:nvSpPr>
          <p:cNvPr id="18498" name="AutoShape 66"/>
          <p:cNvSpPr>
            <a:spLocks noChangeArrowheads="1"/>
          </p:cNvSpPr>
          <p:nvPr/>
        </p:nvSpPr>
        <p:spPr bwMode="auto">
          <a:xfrm>
            <a:off x="8875713" y="574675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>
                <a:solidFill>
                  <a:srgbClr val="0033CC"/>
                </a:solidFill>
                <a:latin typeface="HP001 5H"/>
              </a:rPr>
              <a:t>7</a:t>
            </a:r>
          </a:p>
        </p:txBody>
      </p:sp>
      <p:sp>
        <p:nvSpPr>
          <p:cNvPr id="18499" name="AutoShape 67"/>
          <p:cNvSpPr>
            <a:spLocks noChangeArrowheads="1"/>
          </p:cNvSpPr>
          <p:nvPr/>
        </p:nvSpPr>
        <p:spPr bwMode="auto">
          <a:xfrm>
            <a:off x="8883650" y="57308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>
                <a:solidFill>
                  <a:srgbClr val="0033CC"/>
                </a:solidFill>
                <a:latin typeface="HP001 5H"/>
              </a:rPr>
              <a:t>8</a:t>
            </a:r>
          </a:p>
        </p:txBody>
      </p:sp>
      <p:sp>
        <p:nvSpPr>
          <p:cNvPr id="57" name="Rectangle 1">
            <a:extLst>
              <a:ext uri="{FF2B5EF4-FFF2-40B4-BE49-F238E27FC236}">
                <a16:creationId xmlns="" xmlns:a16="http://schemas.microsoft.com/office/drawing/2014/main" id="{152F3C85-0AF6-4EA9-AE9D-2A389B1F69A8}"/>
              </a:ext>
            </a:extLst>
          </p:cNvPr>
          <p:cNvSpPr/>
          <p:nvPr/>
        </p:nvSpPr>
        <p:spPr>
          <a:xfrm>
            <a:off x="3980922" y="4057472"/>
            <a:ext cx="478207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err="1">
                <a:latin typeface="Times New Roman" pitchFamily="18" charset="0"/>
              </a:rPr>
              <a:t>Muốn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tính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quãng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đường</a:t>
            </a:r>
            <a:r>
              <a:rPr lang="en-US" sz="3600" dirty="0">
                <a:latin typeface="Times New Roman" pitchFamily="18" charset="0"/>
              </a:rPr>
              <a:t> </a:t>
            </a:r>
          </a:p>
          <a:p>
            <a:pPr algn="ctr"/>
            <a:r>
              <a:rPr lang="en-US" sz="3600" dirty="0">
                <a:latin typeface="Times New Roman" pitchFamily="18" charset="0"/>
              </a:rPr>
              <a:t>ta </a:t>
            </a:r>
            <a:r>
              <a:rPr lang="en-US" sz="3600" dirty="0" err="1">
                <a:latin typeface="Times New Roman" pitchFamily="18" charset="0"/>
              </a:rPr>
              <a:t>làm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như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thế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nào</a:t>
            </a:r>
            <a:r>
              <a:rPr lang="en-US" sz="3600" dirty="0">
                <a:latin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60884804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8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8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8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8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84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8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8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8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8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84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8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8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8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8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84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8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8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8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8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84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8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8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8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8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8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8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8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8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8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8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8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8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8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8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18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8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8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8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8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18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9" presetID="4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91" grpId="0" animBg="1"/>
      <p:bldP spid="18492" grpId="0" animBg="1"/>
      <p:bldP spid="18493" grpId="0" animBg="1"/>
      <p:bldP spid="18494" grpId="0" animBg="1"/>
      <p:bldP spid="18495" grpId="0" animBg="1"/>
      <p:bldP spid="18496" grpId="0" animBg="1"/>
      <p:bldP spid="18497" grpId="0" animBg="1"/>
      <p:bldP spid="18498" grpId="0" animBg="1"/>
      <p:bldP spid="1849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838450" y="3486150"/>
            <a:ext cx="645795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57175" indent="-257175" algn="ctr">
              <a:spcBef>
                <a:spcPct val="20000"/>
              </a:spcBef>
              <a:buFontTx/>
              <a:buChar char="•"/>
            </a:pP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152F3C85-0AF6-4EA9-AE9D-2A389B1F69A8}"/>
              </a:ext>
            </a:extLst>
          </p:cNvPr>
          <p:cNvSpPr/>
          <p:nvPr/>
        </p:nvSpPr>
        <p:spPr>
          <a:xfrm>
            <a:off x="2202828" y="1600201"/>
            <a:ext cx="76097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err="1">
                <a:latin typeface="Times New Roman" pitchFamily="18" charset="0"/>
              </a:rPr>
              <a:t>Muốn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tính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quãng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đường</a:t>
            </a:r>
            <a:r>
              <a:rPr lang="en-US" sz="3600" dirty="0">
                <a:latin typeface="Times New Roman" pitchFamily="18" charset="0"/>
              </a:rPr>
              <a:t> ta </a:t>
            </a:r>
            <a:r>
              <a:rPr lang="en-US" sz="3600" dirty="0" err="1">
                <a:latin typeface="Times New Roman" pitchFamily="18" charset="0"/>
              </a:rPr>
              <a:t>làm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như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sau</a:t>
            </a:r>
            <a:r>
              <a:rPr lang="en-US" sz="3600" dirty="0">
                <a:latin typeface="Times New Roman" pitchFamily="18" charset="0"/>
              </a:rPr>
              <a:t>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29E633A4-04FA-406C-98AC-18784DB40D84}"/>
              </a:ext>
            </a:extLst>
          </p:cNvPr>
          <p:cNvSpPr/>
          <p:nvPr/>
        </p:nvSpPr>
        <p:spPr>
          <a:xfrm>
            <a:off x="1924050" y="2939636"/>
            <a:ext cx="8417688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ctr">
              <a:spcBef>
                <a:spcPct val="20000"/>
              </a:spcBef>
              <a:buFontTx/>
              <a:buChar char="•"/>
            </a:pP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</a:rPr>
              <a:t>Muốn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</a:rPr>
              <a:t>tính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</a:rPr>
              <a:t>quãng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</a:rPr>
              <a:t>đường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</a:rPr>
              <a:t> ta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</a:rPr>
              <a:t>lấy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</a:rPr>
              <a:t>vận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</a:rPr>
              <a:t>tốc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</a:rPr>
              <a:t>nhân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</a:rPr>
              <a:t>thời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</a:rPr>
              <a:t>gian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  <a:p>
            <a:pPr marL="257175" indent="-257175" algn="ctr">
              <a:spcBef>
                <a:spcPct val="20000"/>
              </a:spcBef>
            </a:pP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s = v x  t</a:t>
            </a:r>
          </a:p>
        </p:txBody>
      </p:sp>
      <p:pic>
        <p:nvPicPr>
          <p:cNvPr id="8" name="Picture 16" descr="1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105400"/>
            <a:ext cx="13716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64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46" name="Group 5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00893744"/>
              </p:ext>
            </p:extLst>
          </p:nvPr>
        </p:nvGraphicFramePr>
        <p:xfrm>
          <a:off x="2781300" y="3657601"/>
          <a:ext cx="6515100" cy="1440657"/>
        </p:xfrm>
        <a:graphic>
          <a:graphicData uri="http://schemas.openxmlformats.org/drawingml/2006/table">
            <a:tbl>
              <a:tblPr/>
              <a:tblGrid>
                <a:gridCol w="47386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5500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907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954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802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</a:p>
                  </a:txBody>
                  <a:tcPr marL="68580" marR="68580" marT="34301" marB="3430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32,5km/</a:t>
                      </a:r>
                      <a:r>
                        <a:rPr kumimoji="0" lang="en-US" sz="2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giờ</a:t>
                      </a:r>
                      <a:endParaRPr kumimoji="0" lang="en-US" sz="2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301" marB="3430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210m/</a:t>
                      </a:r>
                      <a:r>
                        <a:rPr kumimoji="0" lang="en-US" sz="2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phút</a:t>
                      </a:r>
                      <a:endParaRPr kumimoji="0" lang="en-US" sz="2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301" marB="3430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36km/giờ</a:t>
                      </a:r>
                    </a:p>
                  </a:txBody>
                  <a:tcPr marL="68580" marR="68580" marT="34301" marB="3430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02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</a:p>
                  </a:txBody>
                  <a:tcPr marL="68580" marR="68580" marT="34301" marB="3430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4giờ</a:t>
                      </a:r>
                    </a:p>
                  </a:txBody>
                  <a:tcPr marL="68580" marR="68580" marT="34301" marB="3430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7phút</a:t>
                      </a:r>
                    </a:p>
                  </a:txBody>
                  <a:tcPr marL="68580" marR="68580" marT="34301" marB="3430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40phút</a:t>
                      </a:r>
                    </a:p>
                  </a:txBody>
                  <a:tcPr marL="68580" marR="68580" marT="34301" marB="3430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02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marL="68580" marR="68580" marT="34301" marB="3430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7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301" marB="3430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7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301" marB="3430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7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301" marB="3430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321" name="Rectangle 33"/>
          <p:cNvSpPr>
            <a:spLocks noChangeArrowheads="1"/>
          </p:cNvSpPr>
          <p:nvPr/>
        </p:nvSpPr>
        <p:spPr bwMode="auto">
          <a:xfrm>
            <a:off x="7286626" y="4457700"/>
            <a:ext cx="18954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7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24km</a:t>
            </a:r>
          </a:p>
        </p:txBody>
      </p:sp>
      <p:sp>
        <p:nvSpPr>
          <p:cNvPr id="12322" name="Rectangle 34"/>
          <p:cNvSpPr>
            <a:spLocks noChangeArrowheads="1"/>
          </p:cNvSpPr>
          <p:nvPr/>
        </p:nvSpPr>
        <p:spPr bwMode="auto">
          <a:xfrm>
            <a:off x="5095875" y="4457700"/>
            <a:ext cx="21907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7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1,47km</a:t>
            </a:r>
          </a:p>
        </p:txBody>
      </p:sp>
      <p:sp>
        <p:nvSpPr>
          <p:cNvPr id="12323" name="Rectangle 35"/>
          <p:cNvSpPr>
            <a:spLocks noChangeArrowheads="1"/>
          </p:cNvSpPr>
          <p:nvPr/>
        </p:nvSpPr>
        <p:spPr bwMode="auto">
          <a:xfrm>
            <a:off x="3140870" y="4457700"/>
            <a:ext cx="1955006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7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130km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967288" y="230635"/>
            <a:ext cx="36433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 Tr. 41)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A2016F1-5FEC-419F-925E-7207611C194F}"/>
              </a:ext>
            </a:extLst>
          </p:cNvPr>
          <p:cNvSpPr/>
          <p:nvPr/>
        </p:nvSpPr>
        <p:spPr>
          <a:xfrm>
            <a:off x="1800224" y="1647307"/>
            <a:ext cx="847725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7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 1:</a:t>
            </a:r>
            <a:r>
              <a:rPr lang="en-US" sz="2700">
                <a:latin typeface="Times New Roman" pitchFamily="18" charset="0"/>
                <a:cs typeface="Times New Roman" pitchFamily="18" charset="0"/>
              </a:rPr>
              <a:t> Tính độ dài quãng đường với đơn vị là km rồi viết vào ô trống.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Hình chữ nhật 2"/>
          <p:cNvSpPr/>
          <p:nvPr/>
        </p:nvSpPr>
        <p:spPr>
          <a:xfrm>
            <a:off x="5186136" y="2667001"/>
            <a:ext cx="18197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57175" indent="-257175" algn="ctr">
              <a:spcBef>
                <a:spcPct val="20000"/>
              </a:spcBef>
            </a:pP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s = v x  t</a:t>
            </a:r>
          </a:p>
        </p:txBody>
      </p:sp>
    </p:spTree>
    <p:extLst>
      <p:ext uri="{BB962C8B-B14F-4D97-AF65-F5344CB8AC3E}">
        <p14:creationId xmlns:p14="http://schemas.microsoft.com/office/powerpoint/2010/main" val="2548271085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1" grpId="0"/>
      <p:bldP spid="12322" grpId="0"/>
      <p:bldP spid="123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850" y="279400"/>
            <a:ext cx="8108950" cy="635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11"/>
          <p:cNvSpPr>
            <a:spLocks noChangeArrowheads="1" noChangeShapeType="1" noTextEdit="1"/>
          </p:cNvSpPr>
          <p:nvPr/>
        </p:nvSpPr>
        <p:spPr bwMode="auto">
          <a:xfrm>
            <a:off x="3886200" y="3583518"/>
            <a:ext cx="4876800" cy="16742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3600" kern="10">
                <a:ln w="9525">
                  <a:solidFill>
                    <a:srgbClr val="99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Arial"/>
              </a:rPr>
              <a:t>Bài mới</a:t>
            </a:r>
          </a:p>
        </p:txBody>
      </p:sp>
    </p:spTree>
    <p:extLst>
      <p:ext uri="{BB962C8B-B14F-4D97-AF65-F5344CB8AC3E}">
        <p14:creationId xmlns:p14="http://schemas.microsoft.com/office/powerpoint/2010/main" val="3559551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3695700" y="440055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3702524" y="4229100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8210550" y="4217789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3467100" y="3886201"/>
            <a:ext cx="3429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A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7981950" y="3886201"/>
            <a:ext cx="3429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B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2952750" y="4514851"/>
            <a:ext cx="16573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7giờ30phút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7639050" y="4572001"/>
            <a:ext cx="17716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12giờ15phút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4953000" y="4514851"/>
            <a:ext cx="2228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V = 46km/giờ</a:t>
            </a:r>
          </a:p>
        </p:txBody>
      </p:sp>
      <p:sp>
        <p:nvSpPr>
          <p:cNvPr id="27661" name="AutoShape 13"/>
          <p:cNvSpPr>
            <a:spLocks/>
          </p:cNvSpPr>
          <p:nvPr/>
        </p:nvSpPr>
        <p:spPr bwMode="auto">
          <a:xfrm rot="-5400000">
            <a:off x="5838825" y="2200275"/>
            <a:ext cx="171450" cy="4229100"/>
          </a:xfrm>
          <a:prstGeom prst="rightBracket">
            <a:avLst>
              <a:gd name="adj" fmla="val 1233333"/>
            </a:avLst>
          </a:prstGeom>
          <a:noFill/>
          <a:ln w="9525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SG" sz="1350"/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5038725" y="3669765"/>
            <a:ext cx="17716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?km</a:t>
            </a:r>
          </a:p>
        </p:txBody>
      </p:sp>
      <p:sp>
        <p:nvSpPr>
          <p:cNvPr id="7181" name="Rectangle 15"/>
          <p:cNvSpPr>
            <a:spLocks noChangeArrowheads="1"/>
          </p:cNvSpPr>
          <p:nvPr/>
        </p:nvSpPr>
        <p:spPr bwMode="auto">
          <a:xfrm>
            <a:off x="1609265" y="1431346"/>
            <a:ext cx="890064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dirty="0" err="1">
                <a:solidFill>
                  <a:srgbClr val="FF00FF"/>
                </a:solidFill>
                <a:latin typeface="Times New Roman" pitchFamily="18" charset="0"/>
              </a:rPr>
              <a:t>Bài</a:t>
            </a:r>
            <a:r>
              <a:rPr lang="en-US" sz="3200" dirty="0">
                <a:solidFill>
                  <a:srgbClr val="FF00FF"/>
                </a:solidFill>
                <a:latin typeface="Times New Roman" pitchFamily="18" charset="0"/>
              </a:rPr>
              <a:t> 2: </a:t>
            </a:r>
            <a:r>
              <a:rPr lang="en-US" sz="3200" dirty="0" err="1">
                <a:latin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ôtô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đi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từ</a:t>
            </a:r>
            <a:r>
              <a:rPr lang="en-US" sz="3200" dirty="0">
                <a:latin typeface="Times New Roman" pitchFamily="18" charset="0"/>
              </a:rPr>
              <a:t> A </a:t>
            </a:r>
            <a:r>
              <a:rPr lang="en-US" sz="3200" err="1">
                <a:latin typeface="Times New Roman" pitchFamily="18" charset="0"/>
              </a:rPr>
              <a:t>lúc</a:t>
            </a:r>
            <a:r>
              <a:rPr lang="en-US" sz="3200">
                <a:latin typeface="Times New Roman" pitchFamily="18" charset="0"/>
              </a:rPr>
              <a:t> 7giờ 30phút</a:t>
            </a:r>
            <a:r>
              <a:rPr lang="en-US" sz="3200" dirty="0">
                <a:latin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</a:rPr>
              <a:t>đến</a:t>
            </a:r>
            <a:r>
              <a:rPr lang="en-US" sz="3200" dirty="0">
                <a:latin typeface="Times New Roman" pitchFamily="18" charset="0"/>
              </a:rPr>
              <a:t> B </a:t>
            </a:r>
            <a:r>
              <a:rPr lang="en-US" sz="3200" err="1">
                <a:latin typeface="Times New Roman" pitchFamily="18" charset="0"/>
              </a:rPr>
              <a:t>lúc</a:t>
            </a:r>
            <a:r>
              <a:rPr lang="en-US" sz="3200">
                <a:latin typeface="Times New Roman" pitchFamily="18" charset="0"/>
              </a:rPr>
              <a:t>    12giờ 15phút </a:t>
            </a:r>
            <a:r>
              <a:rPr lang="en-US" sz="3200" dirty="0" err="1">
                <a:latin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vận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tốc</a:t>
            </a:r>
            <a:r>
              <a:rPr lang="en-US" sz="3200" dirty="0">
                <a:latin typeface="Times New Roman" pitchFamily="18" charset="0"/>
              </a:rPr>
              <a:t> 46km/</a:t>
            </a:r>
            <a:r>
              <a:rPr lang="en-US" sz="3200" dirty="0" err="1">
                <a:latin typeface="Times New Roman" pitchFamily="18" charset="0"/>
              </a:rPr>
              <a:t>giờ</a:t>
            </a:r>
            <a:r>
              <a:rPr lang="en-US" sz="3200" dirty="0">
                <a:latin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</a:rPr>
              <a:t>Tính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độ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dài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quãng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đường</a:t>
            </a:r>
            <a:r>
              <a:rPr lang="en-US" sz="3200" dirty="0">
                <a:latin typeface="Times New Roman" pitchFamily="18" charset="0"/>
              </a:rPr>
              <a:t> AB.</a:t>
            </a:r>
            <a:endParaRPr lang="en-US" sz="3200" dirty="0">
              <a:solidFill>
                <a:srgbClr val="FF00FF"/>
              </a:solidFill>
              <a:latin typeface="Times New Roman" pitchFamily="18" charset="0"/>
            </a:endParaRPr>
          </a:p>
        </p:txBody>
      </p:sp>
      <p:sp>
        <p:nvSpPr>
          <p:cNvPr id="22" name="AutoShape 15"/>
          <p:cNvSpPr>
            <a:spLocks/>
          </p:cNvSpPr>
          <p:nvPr/>
        </p:nvSpPr>
        <p:spPr bwMode="auto">
          <a:xfrm rot="-5400000">
            <a:off x="5879769" y="1985964"/>
            <a:ext cx="257175" cy="4486275"/>
          </a:xfrm>
          <a:prstGeom prst="rightBracket">
            <a:avLst>
              <a:gd name="adj" fmla="val 473103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SG" sz="1350"/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C7132C64-FBA4-4DB3-BE56-BB3A95E4D464}"/>
              </a:ext>
            </a:extLst>
          </p:cNvPr>
          <p:cNvSpPr txBox="1"/>
          <p:nvPr/>
        </p:nvSpPr>
        <p:spPr>
          <a:xfrm>
            <a:off x="4967288" y="230635"/>
            <a:ext cx="21431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0324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2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2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20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20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nimBg="1"/>
      <p:bldP spid="27654" grpId="0" animBg="1"/>
      <p:bldP spid="27655" grpId="0" animBg="1"/>
      <p:bldP spid="27656" grpId="0"/>
      <p:bldP spid="27657" grpId="0"/>
      <p:bldP spid="27658" grpId="0"/>
      <p:bldP spid="27659" grpId="0"/>
      <p:bldP spid="27660" grpId="0"/>
      <p:bldP spid="27661" grpId="0" animBg="1"/>
      <p:bldP spid="27662" grpId="0"/>
      <p:bldP spid="7181" grpId="0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3486150"/>
            <a:ext cx="6457950" cy="268605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en-US" dirty="0">
                <a:latin typeface="Times New Roman" pitchFamily="18" charset="0"/>
              </a:rPr>
              <a:t>   </a:t>
            </a:r>
            <a:r>
              <a:rPr lang="en-US" dirty="0" err="1">
                <a:latin typeface="Times New Roman" pitchFamily="18" charset="0"/>
              </a:rPr>
              <a:t>Thời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gian</a:t>
            </a:r>
            <a:r>
              <a:rPr lang="en-US" dirty="0">
                <a:latin typeface="Times New Roman" pitchFamily="18" charset="0"/>
              </a:rPr>
              <a:t> ô </a:t>
            </a:r>
            <a:r>
              <a:rPr lang="en-US" dirty="0" err="1">
                <a:latin typeface="Times New Roman" pitchFamily="18" charset="0"/>
              </a:rPr>
              <a:t>tô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</a:rPr>
              <a:t> A </a:t>
            </a:r>
            <a:r>
              <a:rPr lang="en-US" dirty="0" err="1">
                <a:latin typeface="Times New Roman" pitchFamily="18" charset="0"/>
              </a:rPr>
              <a:t>đến</a:t>
            </a:r>
            <a:r>
              <a:rPr lang="en-US" dirty="0">
                <a:latin typeface="Times New Roman" pitchFamily="18" charset="0"/>
              </a:rPr>
              <a:t> B </a:t>
            </a:r>
            <a:r>
              <a:rPr lang="en-US" dirty="0" err="1">
                <a:latin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Times New Roman" pitchFamily="18" charset="0"/>
              </a:rPr>
              <a:t>	  12giờ 15phút – 7giờ 30phút = 4giờ 45phút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Times New Roman" pitchFamily="18" charset="0"/>
              </a:rPr>
              <a:t>		</a:t>
            </a:r>
            <a:r>
              <a:rPr lang="en-US" dirty="0" smtClean="0">
                <a:latin typeface="Times New Roman" pitchFamily="18" charset="0"/>
              </a:rPr>
              <a:t>  4giờ </a:t>
            </a:r>
            <a:r>
              <a:rPr lang="en-US" dirty="0">
                <a:latin typeface="Times New Roman" pitchFamily="18" charset="0"/>
              </a:rPr>
              <a:t>45phút = 4,75giờ.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Times New Roman" pitchFamily="18" charset="0"/>
              </a:rPr>
              <a:t>   </a:t>
            </a:r>
            <a:r>
              <a:rPr lang="en-US" dirty="0" err="1">
                <a:latin typeface="Times New Roman" pitchFamily="18" charset="0"/>
              </a:rPr>
              <a:t>Quãng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</a:rPr>
              <a:t> A </a:t>
            </a:r>
            <a:r>
              <a:rPr lang="en-US" dirty="0" err="1">
                <a:latin typeface="Times New Roman" pitchFamily="18" charset="0"/>
              </a:rPr>
              <a:t>đến</a:t>
            </a:r>
            <a:r>
              <a:rPr lang="en-US" dirty="0">
                <a:latin typeface="Times New Roman" pitchFamily="18" charset="0"/>
              </a:rPr>
              <a:t> B </a:t>
            </a:r>
            <a:r>
              <a:rPr lang="en-US" dirty="0" err="1">
                <a:latin typeface="Times New Roman" pitchFamily="18" charset="0"/>
              </a:rPr>
              <a:t>dài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Times New Roman" pitchFamily="18" charset="0"/>
              </a:rPr>
              <a:t>	          46 x 4,75 = 218,5(km)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Times New Roman" pitchFamily="18" charset="0"/>
              </a:rPr>
              <a:t>		 </a:t>
            </a:r>
            <a:r>
              <a:rPr lang="en-US" dirty="0" smtClean="0">
                <a:latin typeface="Times New Roman" pitchFamily="18" charset="0"/>
              </a:rPr>
              <a:t>    </a:t>
            </a:r>
            <a:r>
              <a:rPr lang="en-US" dirty="0" err="1" smtClean="0">
                <a:latin typeface="Times New Roman" pitchFamily="18" charset="0"/>
              </a:rPr>
              <a:t>Đáp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</a:rPr>
              <a:t>: 218,5km</a:t>
            </a:r>
          </a:p>
        </p:txBody>
      </p:sp>
      <p:sp>
        <p:nvSpPr>
          <p:cNvPr id="8197" name="Line 6"/>
          <p:cNvSpPr>
            <a:spLocks noChangeShapeType="1"/>
          </p:cNvSpPr>
          <p:nvPr/>
        </p:nvSpPr>
        <p:spPr bwMode="auto">
          <a:xfrm>
            <a:off x="3282554" y="2171701"/>
            <a:ext cx="5099447" cy="119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198" name="Line 7"/>
          <p:cNvSpPr>
            <a:spLocks noChangeShapeType="1"/>
          </p:cNvSpPr>
          <p:nvPr/>
        </p:nvSpPr>
        <p:spPr bwMode="auto">
          <a:xfrm>
            <a:off x="3282554" y="2001441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199" name="Line 8"/>
          <p:cNvSpPr>
            <a:spLocks noChangeShapeType="1"/>
          </p:cNvSpPr>
          <p:nvPr/>
        </p:nvSpPr>
        <p:spPr bwMode="auto">
          <a:xfrm>
            <a:off x="8382000" y="2000250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3111104" y="1691283"/>
            <a:ext cx="342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8201" name="Text Box 10"/>
          <p:cNvSpPr txBox="1">
            <a:spLocks noChangeArrowheads="1"/>
          </p:cNvSpPr>
          <p:nvPr/>
        </p:nvSpPr>
        <p:spPr bwMode="auto">
          <a:xfrm>
            <a:off x="8226757" y="1676825"/>
            <a:ext cx="342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8202" name="Text Box 11"/>
          <p:cNvSpPr txBox="1">
            <a:spLocks noChangeArrowheads="1"/>
          </p:cNvSpPr>
          <p:nvPr/>
        </p:nvSpPr>
        <p:spPr bwMode="auto">
          <a:xfrm>
            <a:off x="3067050" y="2286001"/>
            <a:ext cx="16573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7giờ30phút</a:t>
            </a:r>
          </a:p>
        </p:txBody>
      </p:sp>
      <p:sp>
        <p:nvSpPr>
          <p:cNvPr id="8203" name="Text Box 12"/>
          <p:cNvSpPr txBox="1">
            <a:spLocks noChangeArrowheads="1"/>
          </p:cNvSpPr>
          <p:nvPr/>
        </p:nvSpPr>
        <p:spPr bwMode="auto">
          <a:xfrm>
            <a:off x="7548562" y="2343151"/>
            <a:ext cx="19764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12giờ15phút</a:t>
            </a:r>
          </a:p>
        </p:txBody>
      </p:sp>
      <p:sp>
        <p:nvSpPr>
          <p:cNvPr id="8204" name="Text Box 13"/>
          <p:cNvSpPr txBox="1">
            <a:spLocks noChangeArrowheads="1"/>
          </p:cNvSpPr>
          <p:nvPr/>
        </p:nvSpPr>
        <p:spPr bwMode="auto">
          <a:xfrm>
            <a:off x="5033962" y="2286001"/>
            <a:ext cx="19764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V = 46km/giờ</a:t>
            </a:r>
          </a:p>
        </p:txBody>
      </p:sp>
      <p:sp>
        <p:nvSpPr>
          <p:cNvPr id="8206" name="Text Box 15"/>
          <p:cNvSpPr txBox="1">
            <a:spLocks noChangeArrowheads="1"/>
          </p:cNvSpPr>
          <p:nvPr/>
        </p:nvSpPr>
        <p:spPr bwMode="auto">
          <a:xfrm>
            <a:off x="4976812" y="1738314"/>
            <a:ext cx="19764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?km</a:t>
            </a:r>
          </a:p>
        </p:txBody>
      </p:sp>
      <p:sp>
        <p:nvSpPr>
          <p:cNvPr id="8207" name="Rectangle 16"/>
          <p:cNvSpPr>
            <a:spLocks noChangeArrowheads="1"/>
          </p:cNvSpPr>
          <p:nvPr/>
        </p:nvSpPr>
        <p:spPr bwMode="auto">
          <a:xfrm>
            <a:off x="2167081" y="1215160"/>
            <a:ext cx="10919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05200" y="2895601"/>
            <a:ext cx="2533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2" name="AutoShape 15"/>
          <p:cNvSpPr>
            <a:spLocks/>
          </p:cNvSpPr>
          <p:nvPr/>
        </p:nvSpPr>
        <p:spPr bwMode="auto">
          <a:xfrm rot="-5400000">
            <a:off x="5703690" y="-548283"/>
            <a:ext cx="257175" cy="5099447"/>
          </a:xfrm>
          <a:prstGeom prst="rightBracket">
            <a:avLst>
              <a:gd name="adj" fmla="val 473103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SG" sz="1350"/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79B59F9-A5A4-4E38-A4EE-1E4845086465}"/>
              </a:ext>
            </a:extLst>
          </p:cNvPr>
          <p:cNvSpPr txBox="1"/>
          <p:nvPr/>
        </p:nvSpPr>
        <p:spPr>
          <a:xfrm>
            <a:off x="4967288" y="230635"/>
            <a:ext cx="21431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1441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1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17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23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700"/>
                            </p:stCondLst>
                            <p:childTnLst>
                              <p:par>
                                <p:cTn id="29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1752600" y="1480915"/>
            <a:ext cx="86868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</a:rPr>
              <a:t> 3: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Ong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mật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có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thể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bay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được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với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vận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tốc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8km/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giờ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.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Tính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quãng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đường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của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ong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mật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bay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trong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15phút.</a:t>
            </a:r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3924300" y="4610236"/>
            <a:ext cx="46863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5181600" y="4724538"/>
            <a:ext cx="28003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= 8km/giờ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t = 15 phút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5353050" y="3810138"/>
            <a:ext cx="16573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 = ? km</a:t>
            </a:r>
          </a:p>
        </p:txBody>
      </p:sp>
      <p:sp>
        <p:nvSpPr>
          <p:cNvPr id="17423" name="AutoShape 15"/>
          <p:cNvSpPr>
            <a:spLocks/>
          </p:cNvSpPr>
          <p:nvPr/>
        </p:nvSpPr>
        <p:spPr bwMode="auto">
          <a:xfrm rot="-5400000">
            <a:off x="6138864" y="2109923"/>
            <a:ext cx="257175" cy="4686300"/>
          </a:xfrm>
          <a:prstGeom prst="rightBracket">
            <a:avLst>
              <a:gd name="adj" fmla="val 473103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SG" sz="135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D40D68EF-34D2-4DB2-A14B-BCF7AA510129}"/>
              </a:ext>
            </a:extLst>
          </p:cNvPr>
          <p:cNvSpPr txBox="1"/>
          <p:nvPr/>
        </p:nvSpPr>
        <p:spPr>
          <a:xfrm>
            <a:off x="4967288" y="230635"/>
            <a:ext cx="21431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7125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0" grpId="0" animBg="1"/>
      <p:bldP spid="17421" grpId="0"/>
      <p:bldP spid="17422" grpId="0"/>
      <p:bldP spid="174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990600" y="3505200"/>
            <a:ext cx="7543800" cy="1989418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buFontTx/>
              <a:buNone/>
            </a:pPr>
            <a:r>
              <a:rPr lang="en-US" sz="2700" u="sng" dirty="0" err="1">
                <a:latin typeface="Times New Roman" pitchFamily="18" charset="0"/>
              </a:rPr>
              <a:t>Bài</a:t>
            </a:r>
            <a:r>
              <a:rPr lang="en-US" sz="2700" u="sng" dirty="0">
                <a:latin typeface="Times New Roman" pitchFamily="18" charset="0"/>
              </a:rPr>
              <a:t> </a:t>
            </a:r>
            <a:r>
              <a:rPr lang="en-US" sz="2700" u="sng" dirty="0" err="1">
                <a:latin typeface="Times New Roman" pitchFamily="18" charset="0"/>
              </a:rPr>
              <a:t>giải</a:t>
            </a:r>
            <a:endParaRPr lang="en-US" sz="2700" u="sng" dirty="0">
              <a:latin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sz="2700" dirty="0">
                <a:latin typeface="Times New Roman" pitchFamily="18" charset="0"/>
              </a:rPr>
              <a:t>15phút = 0,25giờ</a:t>
            </a:r>
          </a:p>
          <a:p>
            <a:pPr algn="ctr" eaLnBrk="1" hangingPunct="1">
              <a:buFontTx/>
              <a:buNone/>
            </a:pPr>
            <a:r>
              <a:rPr lang="en-US" sz="2700" dirty="0" err="1">
                <a:latin typeface="Times New Roman" pitchFamily="18" charset="0"/>
              </a:rPr>
              <a:t>Quãng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đường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ong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mật</a:t>
            </a:r>
            <a:r>
              <a:rPr lang="en-US" sz="2700" dirty="0">
                <a:latin typeface="Times New Roman" pitchFamily="18" charset="0"/>
              </a:rPr>
              <a:t> bay </a:t>
            </a:r>
            <a:r>
              <a:rPr lang="en-US" sz="2700" dirty="0" err="1">
                <a:latin typeface="Times New Roman" pitchFamily="18" charset="0"/>
              </a:rPr>
              <a:t>trong</a:t>
            </a:r>
            <a:r>
              <a:rPr lang="en-US" sz="2700" dirty="0">
                <a:latin typeface="Times New Roman" pitchFamily="18" charset="0"/>
              </a:rPr>
              <a:t> 15phút:</a:t>
            </a:r>
          </a:p>
          <a:p>
            <a:pPr algn="ctr" eaLnBrk="1" hangingPunct="1">
              <a:buFontTx/>
              <a:buNone/>
            </a:pPr>
            <a:r>
              <a:rPr lang="en-US" sz="2700" dirty="0">
                <a:latin typeface="Times New Roman" pitchFamily="18" charset="0"/>
              </a:rPr>
              <a:t>8 x 0,25 = 2(km)</a:t>
            </a:r>
          </a:p>
          <a:p>
            <a:pPr algn="ctr" eaLnBrk="1" hangingPunct="1">
              <a:buFontTx/>
              <a:buNone/>
            </a:pPr>
            <a:r>
              <a:rPr lang="en-US" sz="2700" dirty="0">
                <a:latin typeface="Times New Roman" pitchFamily="18" charset="0"/>
              </a:rPr>
              <a:t>				</a:t>
            </a:r>
            <a:r>
              <a:rPr lang="en-US" sz="2700" dirty="0" err="1">
                <a:latin typeface="Times New Roman" pitchFamily="18" charset="0"/>
              </a:rPr>
              <a:t>Đáp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số</a:t>
            </a:r>
            <a:r>
              <a:rPr lang="en-US" sz="2700" dirty="0">
                <a:latin typeface="Times New Roman" pitchFamily="18" charset="0"/>
              </a:rPr>
              <a:t>: 2km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981200" y="564863"/>
            <a:ext cx="1371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</a:p>
        </p:txBody>
      </p:sp>
      <p:sp>
        <p:nvSpPr>
          <p:cNvPr id="10246" name="Line 13"/>
          <p:cNvSpPr>
            <a:spLocks noChangeShapeType="1"/>
          </p:cNvSpPr>
          <p:nvPr/>
        </p:nvSpPr>
        <p:spPr bwMode="auto">
          <a:xfrm>
            <a:off x="3705225" y="1649133"/>
            <a:ext cx="4781550" cy="119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247" name="Text Box 14"/>
          <p:cNvSpPr txBox="1">
            <a:spLocks noChangeArrowheads="1"/>
          </p:cNvSpPr>
          <p:nvPr/>
        </p:nvSpPr>
        <p:spPr bwMode="auto">
          <a:xfrm>
            <a:off x="4562475" y="1831297"/>
            <a:ext cx="33147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V = 8km/giờ     t = 15 phút</a:t>
            </a:r>
          </a:p>
        </p:txBody>
      </p:sp>
      <p:sp>
        <p:nvSpPr>
          <p:cNvPr id="10248" name="Text Box 15"/>
          <p:cNvSpPr txBox="1">
            <a:spLocks noChangeArrowheads="1"/>
          </p:cNvSpPr>
          <p:nvPr/>
        </p:nvSpPr>
        <p:spPr bwMode="auto">
          <a:xfrm>
            <a:off x="5186007" y="1063131"/>
            <a:ext cx="1690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S = ? km</a:t>
            </a:r>
          </a:p>
        </p:txBody>
      </p:sp>
      <p:sp>
        <p:nvSpPr>
          <p:cNvPr id="10249" name="AutoShape 16"/>
          <p:cNvSpPr>
            <a:spLocks/>
          </p:cNvSpPr>
          <p:nvPr/>
        </p:nvSpPr>
        <p:spPr bwMode="auto">
          <a:xfrm rot="-5400000">
            <a:off x="5967414" y="-898806"/>
            <a:ext cx="257175" cy="4781550"/>
          </a:xfrm>
          <a:prstGeom prst="rightBracket">
            <a:avLst>
              <a:gd name="adj" fmla="val 482719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SG" sz="1350"/>
          </a:p>
        </p:txBody>
      </p:sp>
    </p:spTree>
    <p:extLst>
      <p:ext uri="{BB962C8B-B14F-4D97-AF65-F5344CB8AC3E}">
        <p14:creationId xmlns:p14="http://schemas.microsoft.com/office/powerpoint/2010/main" val="301360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8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24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850"/>
                            </p:stCondLst>
                            <p:childTnLst>
                              <p:par>
                                <p:cTn id="30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</TotalTime>
  <Words>352</Words>
  <Application>Microsoft Office PowerPoint</Application>
  <PresentationFormat>Custom</PresentationFormat>
  <Paragraphs>116</Paragraphs>
  <Slides>13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2_Default Design</vt:lpstr>
      <vt:lpstr>2_Office Theme</vt:lpstr>
      <vt:lpstr>Slipstream</vt:lpstr>
      <vt:lpstr>Chủ đề của Office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Trò chơi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tt</dc:creator>
  <cp:lastModifiedBy>Nguyen</cp:lastModifiedBy>
  <cp:revision>20</cp:revision>
  <dcterms:created xsi:type="dcterms:W3CDTF">2016-02-25T15:40:36Z</dcterms:created>
  <dcterms:modified xsi:type="dcterms:W3CDTF">2021-03-22T08:10:51Z</dcterms:modified>
</cp:coreProperties>
</file>